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11"/>
  </p:notesMasterIdLst>
  <p:sldIdLst>
    <p:sldId id="256" r:id="rId2"/>
    <p:sldId id="358" r:id="rId3"/>
    <p:sldId id="359" r:id="rId4"/>
    <p:sldId id="360" r:id="rId5"/>
    <p:sldId id="361" r:id="rId6"/>
    <p:sldId id="362" r:id="rId7"/>
    <p:sldId id="257" r:id="rId8"/>
    <p:sldId id="259" r:id="rId9"/>
    <p:sldId id="260" r:id="rId10"/>
    <p:sldId id="265" r:id="rId11"/>
    <p:sldId id="261" r:id="rId12"/>
    <p:sldId id="263" r:id="rId13"/>
    <p:sldId id="264" r:id="rId14"/>
    <p:sldId id="308" r:id="rId15"/>
    <p:sldId id="266" r:id="rId16"/>
    <p:sldId id="267" r:id="rId17"/>
    <p:sldId id="276" r:id="rId18"/>
    <p:sldId id="287" r:id="rId19"/>
    <p:sldId id="363" r:id="rId20"/>
    <p:sldId id="277" r:id="rId21"/>
    <p:sldId id="278" r:id="rId22"/>
    <p:sldId id="268" r:id="rId23"/>
    <p:sldId id="279" r:id="rId24"/>
    <p:sldId id="269" r:id="rId25"/>
    <p:sldId id="270" r:id="rId26"/>
    <p:sldId id="271" r:id="rId27"/>
    <p:sldId id="280" r:id="rId28"/>
    <p:sldId id="364" r:id="rId29"/>
    <p:sldId id="272" r:id="rId30"/>
    <p:sldId id="299" r:id="rId31"/>
    <p:sldId id="281" r:id="rId32"/>
    <p:sldId id="282" r:id="rId33"/>
    <p:sldId id="274" r:id="rId34"/>
    <p:sldId id="283" r:id="rId35"/>
    <p:sldId id="284" r:id="rId36"/>
    <p:sldId id="285" r:id="rId37"/>
    <p:sldId id="286" r:id="rId38"/>
    <p:sldId id="275" r:id="rId39"/>
    <p:sldId id="365" r:id="rId40"/>
    <p:sldId id="273" r:id="rId41"/>
    <p:sldId id="366" r:id="rId42"/>
    <p:sldId id="367" r:id="rId43"/>
    <p:sldId id="288" r:id="rId44"/>
    <p:sldId id="289" r:id="rId45"/>
    <p:sldId id="290" r:id="rId46"/>
    <p:sldId id="291" r:id="rId47"/>
    <p:sldId id="292" r:id="rId48"/>
    <p:sldId id="293" r:id="rId49"/>
    <p:sldId id="294" r:id="rId50"/>
    <p:sldId id="295" r:id="rId51"/>
    <p:sldId id="296" r:id="rId52"/>
    <p:sldId id="297" r:id="rId53"/>
    <p:sldId id="298" r:id="rId54"/>
    <p:sldId id="300" r:id="rId55"/>
    <p:sldId id="301" r:id="rId56"/>
    <p:sldId id="368" r:id="rId57"/>
    <p:sldId id="369" r:id="rId58"/>
    <p:sldId id="306" r:id="rId59"/>
    <p:sldId id="303" r:id="rId60"/>
    <p:sldId id="305" r:id="rId61"/>
    <p:sldId id="304" r:id="rId62"/>
    <p:sldId id="309" r:id="rId63"/>
    <p:sldId id="310" r:id="rId64"/>
    <p:sldId id="311" r:id="rId65"/>
    <p:sldId id="312" r:id="rId66"/>
    <p:sldId id="313" r:id="rId67"/>
    <p:sldId id="315" r:id="rId68"/>
    <p:sldId id="314" r:id="rId69"/>
    <p:sldId id="316" r:id="rId70"/>
    <p:sldId id="317" r:id="rId71"/>
    <p:sldId id="318" r:id="rId72"/>
    <p:sldId id="319" r:id="rId73"/>
    <p:sldId id="320" r:id="rId74"/>
    <p:sldId id="321"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6" r:id="rId98"/>
    <p:sldId id="345" r:id="rId99"/>
    <p:sldId id="347" r:id="rId100"/>
    <p:sldId id="348" r:id="rId101"/>
    <p:sldId id="349" r:id="rId102"/>
    <p:sldId id="350" r:id="rId103"/>
    <p:sldId id="351" r:id="rId104"/>
    <p:sldId id="352" r:id="rId105"/>
    <p:sldId id="353" r:id="rId106"/>
    <p:sldId id="354" r:id="rId107"/>
    <p:sldId id="355" r:id="rId108"/>
    <p:sldId id="356" r:id="rId109"/>
    <p:sldId id="357" r:id="rId1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olo presentazione" id="{8120BDDD-74B8-436A-ADC5-381F85023E1B}">
          <p14:sldIdLst>
            <p14:sldId id="256"/>
          </p14:sldIdLst>
        </p14:section>
        <p14:section name="Mutuo e usura" id="{0E5A7B49-CE10-4E18-B7B3-53D096601143}">
          <p14:sldIdLst>
            <p14:sldId id="358"/>
            <p14:sldId id="359"/>
            <p14:sldId id="360"/>
            <p14:sldId id="361"/>
            <p14:sldId id="362"/>
            <p14:sldId id="257"/>
            <p14:sldId id="259"/>
            <p14:sldId id="260"/>
            <p14:sldId id="265"/>
            <p14:sldId id="261"/>
            <p14:sldId id="263"/>
            <p14:sldId id="264"/>
            <p14:sldId id="308"/>
            <p14:sldId id="266"/>
            <p14:sldId id="267"/>
            <p14:sldId id="276"/>
            <p14:sldId id="287"/>
            <p14:sldId id="363"/>
            <p14:sldId id="277"/>
            <p14:sldId id="278"/>
            <p14:sldId id="268"/>
            <p14:sldId id="279"/>
            <p14:sldId id="269"/>
            <p14:sldId id="270"/>
            <p14:sldId id="271"/>
            <p14:sldId id="280"/>
            <p14:sldId id="364"/>
            <p14:sldId id="272"/>
            <p14:sldId id="299"/>
            <p14:sldId id="281"/>
            <p14:sldId id="282"/>
            <p14:sldId id="274"/>
            <p14:sldId id="283"/>
            <p14:sldId id="284"/>
            <p14:sldId id="285"/>
            <p14:sldId id="286"/>
            <p14:sldId id="275"/>
            <p14:sldId id="365"/>
            <p14:sldId id="273"/>
            <p14:sldId id="366"/>
            <p14:sldId id="367"/>
            <p14:sldId id="288"/>
            <p14:sldId id="289"/>
            <p14:sldId id="290"/>
            <p14:sldId id="291"/>
            <p14:sldId id="292"/>
            <p14:sldId id="293"/>
            <p14:sldId id="294"/>
            <p14:sldId id="295"/>
            <p14:sldId id="296"/>
            <p14:sldId id="297"/>
            <p14:sldId id="298"/>
            <p14:sldId id="300"/>
            <p14:sldId id="301"/>
            <p14:sldId id="368"/>
            <p14:sldId id="369"/>
            <p14:sldId id="306"/>
            <p14:sldId id="303"/>
            <p14:sldId id="305"/>
            <p14:sldId id="304"/>
            <p14:sldId id="309"/>
            <p14:sldId id="310"/>
            <p14:sldId id="311"/>
            <p14:sldId id="312"/>
            <p14:sldId id="313"/>
            <p14:sldId id="315"/>
            <p14:sldId id="314"/>
            <p14:sldId id="316"/>
            <p14:sldId id="317"/>
            <p14:sldId id="318"/>
            <p14:sldId id="319"/>
            <p14:sldId id="320"/>
            <p14:sldId id="321"/>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Lst>
        </p14:section>
        <p14:section name="Il pegno omnibus" id="{155C99FA-C2A0-47BB-A308-30FE23FC7428}">
          <p14:sldIdLst>
            <p14:sldId id="344"/>
            <p14:sldId id="346"/>
            <p14:sldId id="345"/>
            <p14:sldId id="347"/>
            <p14:sldId id="348"/>
            <p14:sldId id="349"/>
            <p14:sldId id="350"/>
            <p14:sldId id="351"/>
            <p14:sldId id="352"/>
            <p14:sldId id="353"/>
            <p14:sldId id="354"/>
            <p14:sldId id="355"/>
            <p14:sldId id="356"/>
            <p14:sldId id="3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ro Pepe" initials="CP" lastIdx="3" clrIdx="0">
    <p:extLst>
      <p:ext uri="{19B8F6BF-5375-455C-9EA6-DF929625EA0E}">
        <p15:presenceInfo xmlns:p15="http://schemas.microsoft.com/office/powerpoint/2012/main" userId="a5f5a74f4886a5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5FB78-58E2-4A3A-88CB-E0725B3E709F}" v="14" dt="2021-04-14T15:31:32.620"/>
    <p1510:client id="{BBD2C5A5-0D5E-4EFA-8E4E-83D0AD52B2E1}" v="1" dt="2021-04-13T19:33:43.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94660"/>
  </p:normalViewPr>
  <p:slideViewPr>
    <p:cSldViewPr snapToGrid="0">
      <p:cViewPr varScale="1">
        <p:scale>
          <a:sx n="145" d="100"/>
          <a:sy n="145" d="100"/>
        </p:scale>
        <p:origin x="15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6/11/relationships/changesInfo" Target="changesInfos/changesInfo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118" Type="http://schemas.microsoft.com/office/2015/10/relationships/revisionInfo" Target="revisionInfo.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ro Pepe" userId="a5f5a74f4886a5cd" providerId="LiveId" clId="{6F13F92F-65BA-2B47-9A79-5B0E3E252D44}"/>
    <pc:docChg chg="modSld">
      <pc:chgData name="Ciro Pepe" userId="a5f5a74f4886a5cd" providerId="LiveId" clId="{6F13F92F-65BA-2B47-9A79-5B0E3E252D44}" dt="2021-04-11T19:54:04.661" v="0" actId="20577"/>
      <pc:docMkLst>
        <pc:docMk/>
      </pc:docMkLst>
      <pc:sldChg chg="modSp">
        <pc:chgData name="Ciro Pepe" userId="a5f5a74f4886a5cd" providerId="LiveId" clId="{6F13F92F-65BA-2B47-9A79-5B0E3E252D44}" dt="2021-04-11T19:54:04.661" v="0" actId="20577"/>
        <pc:sldMkLst>
          <pc:docMk/>
          <pc:sldMk cId="2294287648" sldId="351"/>
        </pc:sldMkLst>
        <pc:spChg chg="mod">
          <ac:chgData name="Ciro Pepe" userId="a5f5a74f4886a5cd" providerId="LiveId" clId="{6F13F92F-65BA-2B47-9A79-5B0E3E252D44}" dt="2021-04-11T19:54:04.661" v="0" actId="20577"/>
          <ac:spMkLst>
            <pc:docMk/>
            <pc:sldMk cId="2294287648" sldId="351"/>
            <ac:spMk id="8" creationId="{34E50DC9-1436-4E4C-8F79-8CC8C212EC0D}"/>
          </ac:spMkLst>
        </pc:spChg>
      </pc:sldChg>
    </pc:docChg>
  </pc:docChgLst>
  <pc:docChgLst>
    <pc:chgData name="Ciro Pepe" userId="a5f5a74f4886a5cd" providerId="LiveId" clId="{D200566E-6EAE-4CBD-BF99-75912BE8321F}"/>
    <pc:docChg chg="undo redo custSel addSld modSld modSection">
      <pc:chgData name="Ciro Pepe" userId="a5f5a74f4886a5cd" providerId="LiveId" clId="{D200566E-6EAE-4CBD-BF99-75912BE8321F}" dt="2021-04-06T15:51:37.498" v="200" actId="113"/>
      <pc:docMkLst>
        <pc:docMk/>
      </pc:docMkLst>
      <pc:sldChg chg="modSp">
        <pc:chgData name="Ciro Pepe" userId="a5f5a74f4886a5cd" providerId="LiveId" clId="{D200566E-6EAE-4CBD-BF99-75912BE8321F}" dt="2021-04-04T20:25:49.439" v="0" actId="20577"/>
        <pc:sldMkLst>
          <pc:docMk/>
          <pc:sldMk cId="2961081126" sldId="271"/>
        </pc:sldMkLst>
        <pc:spChg chg="mod">
          <ac:chgData name="Ciro Pepe" userId="a5f5a74f4886a5cd" providerId="LiveId" clId="{D200566E-6EAE-4CBD-BF99-75912BE8321F}" dt="2021-04-04T20:25:49.439" v="0" actId="20577"/>
          <ac:spMkLst>
            <pc:docMk/>
            <pc:sldMk cId="2961081126" sldId="271"/>
            <ac:spMk id="3" creationId="{8877DAB2-7B52-488C-801E-79187B8BC34D}"/>
          </ac:spMkLst>
        </pc:spChg>
      </pc:sldChg>
      <pc:sldChg chg="modAnim">
        <pc:chgData name="Ciro Pepe" userId="a5f5a74f4886a5cd" providerId="LiveId" clId="{D200566E-6EAE-4CBD-BF99-75912BE8321F}" dt="2021-04-04T20:26:43.996" v="2"/>
        <pc:sldMkLst>
          <pc:docMk/>
          <pc:sldMk cId="2267701435" sldId="272"/>
        </pc:sldMkLst>
      </pc:sldChg>
      <pc:sldChg chg="modAnim">
        <pc:chgData name="Ciro Pepe" userId="a5f5a74f4886a5cd" providerId="LiveId" clId="{D200566E-6EAE-4CBD-BF99-75912BE8321F}" dt="2021-04-04T20:26:49.236" v="3"/>
        <pc:sldMkLst>
          <pc:docMk/>
          <pc:sldMk cId="1062786499" sldId="273"/>
        </pc:sldMkLst>
      </pc:sldChg>
      <pc:sldChg chg="addSp modSp mod modAnim">
        <pc:chgData name="Ciro Pepe" userId="a5f5a74f4886a5cd" providerId="LiveId" clId="{D200566E-6EAE-4CBD-BF99-75912BE8321F}" dt="2021-04-06T15:39:40.676" v="83" actId="1076"/>
        <pc:sldMkLst>
          <pc:docMk/>
          <pc:sldMk cId="967310317" sldId="274"/>
        </pc:sldMkLst>
        <pc:spChg chg="add mod">
          <ac:chgData name="Ciro Pepe" userId="a5f5a74f4886a5cd" providerId="LiveId" clId="{D200566E-6EAE-4CBD-BF99-75912BE8321F}" dt="2021-04-06T15:39:05.834" v="77" actId="20577"/>
          <ac:spMkLst>
            <pc:docMk/>
            <pc:sldMk cId="967310317" sldId="274"/>
            <ac:spMk id="2" creationId="{81DD53D0-8B27-40EB-BA14-DDAA4C1CA1B3}"/>
          </ac:spMkLst>
        </pc:spChg>
        <pc:spChg chg="mod">
          <ac:chgData name="Ciro Pepe" userId="a5f5a74f4886a5cd" providerId="LiveId" clId="{D200566E-6EAE-4CBD-BF99-75912BE8321F}" dt="2021-04-06T15:39:40.676" v="83" actId="1076"/>
          <ac:spMkLst>
            <pc:docMk/>
            <pc:sldMk cId="967310317" sldId="274"/>
            <ac:spMk id="5" creationId="{72FCC990-4FAC-468A-93A5-D61BC4ED70F5}"/>
          </ac:spMkLst>
        </pc:spChg>
      </pc:sldChg>
      <pc:sldChg chg="modSp modAnim">
        <pc:chgData name="Ciro Pepe" userId="a5f5a74f4886a5cd" providerId="LiveId" clId="{D200566E-6EAE-4CBD-BF99-75912BE8321F}" dt="2021-04-04T20:28:35.296" v="10" actId="403"/>
        <pc:sldMkLst>
          <pc:docMk/>
          <pc:sldMk cId="1666289381" sldId="275"/>
        </pc:sldMkLst>
        <pc:spChg chg="mod">
          <ac:chgData name="Ciro Pepe" userId="a5f5a74f4886a5cd" providerId="LiveId" clId="{D200566E-6EAE-4CBD-BF99-75912BE8321F}" dt="2021-04-04T20:28:35.296" v="10" actId="403"/>
          <ac:spMkLst>
            <pc:docMk/>
            <pc:sldMk cId="1666289381" sldId="275"/>
            <ac:spMk id="5" creationId="{72FCC990-4FAC-468A-93A5-D61BC4ED70F5}"/>
          </ac:spMkLst>
        </pc:spChg>
      </pc:sldChg>
      <pc:sldChg chg="modSp mod modAnim">
        <pc:chgData name="Ciro Pepe" userId="a5f5a74f4886a5cd" providerId="LiveId" clId="{D200566E-6EAE-4CBD-BF99-75912BE8321F}" dt="2021-04-06T15:48:45.777" v="138" actId="20577"/>
        <pc:sldMkLst>
          <pc:docMk/>
          <pc:sldMk cId="3365111357" sldId="283"/>
        </pc:sldMkLst>
        <pc:spChg chg="mod">
          <ac:chgData name="Ciro Pepe" userId="a5f5a74f4886a5cd" providerId="LiveId" clId="{D200566E-6EAE-4CBD-BF99-75912BE8321F}" dt="2021-04-06T15:48:45.777" v="138" actId="20577"/>
          <ac:spMkLst>
            <pc:docMk/>
            <pc:sldMk cId="3365111357" sldId="283"/>
            <ac:spMk id="5" creationId="{72FCC990-4FAC-468A-93A5-D61BC4ED70F5}"/>
          </ac:spMkLst>
        </pc:spChg>
      </pc:sldChg>
      <pc:sldChg chg="modSp add mod modAnim">
        <pc:chgData name="Ciro Pepe" userId="a5f5a74f4886a5cd" providerId="LiveId" clId="{D200566E-6EAE-4CBD-BF99-75912BE8321F}" dt="2021-04-06T15:50:17.276" v="181" actId="20577"/>
        <pc:sldMkLst>
          <pc:docMk/>
          <pc:sldMk cId="3385091841" sldId="284"/>
        </pc:sldMkLst>
        <pc:spChg chg="mod">
          <ac:chgData name="Ciro Pepe" userId="a5f5a74f4886a5cd" providerId="LiveId" clId="{D200566E-6EAE-4CBD-BF99-75912BE8321F}" dt="2021-04-06T15:50:17.276" v="181" actId="20577"/>
          <ac:spMkLst>
            <pc:docMk/>
            <pc:sldMk cId="3385091841" sldId="284"/>
            <ac:spMk id="5" creationId="{72FCC990-4FAC-468A-93A5-D61BC4ED70F5}"/>
          </ac:spMkLst>
        </pc:spChg>
        <pc:spChg chg="mod">
          <ac:chgData name="Ciro Pepe" userId="a5f5a74f4886a5cd" providerId="LiveId" clId="{D200566E-6EAE-4CBD-BF99-75912BE8321F}" dt="2021-04-06T15:46:44.147" v="95" actId="20577"/>
          <ac:spMkLst>
            <pc:docMk/>
            <pc:sldMk cId="3385091841" sldId="284"/>
            <ac:spMk id="6" creationId="{45E17BF4-BF6E-4F73-B5FB-6901ACECBC3F}"/>
          </ac:spMkLst>
        </pc:spChg>
      </pc:sldChg>
      <pc:sldChg chg="modSp add mod modAnim">
        <pc:chgData name="Ciro Pepe" userId="a5f5a74f4886a5cd" providerId="LiveId" clId="{D200566E-6EAE-4CBD-BF99-75912BE8321F}" dt="2021-04-06T15:51:37.498" v="200" actId="113"/>
        <pc:sldMkLst>
          <pc:docMk/>
          <pc:sldMk cId="3814591797" sldId="285"/>
        </pc:sldMkLst>
        <pc:spChg chg="mod">
          <ac:chgData name="Ciro Pepe" userId="a5f5a74f4886a5cd" providerId="LiveId" clId="{D200566E-6EAE-4CBD-BF99-75912BE8321F}" dt="2021-04-06T15:51:37.498" v="200" actId="113"/>
          <ac:spMkLst>
            <pc:docMk/>
            <pc:sldMk cId="3814591797" sldId="285"/>
            <ac:spMk id="5" creationId="{72FCC990-4FAC-468A-93A5-D61BC4ED70F5}"/>
          </ac:spMkLst>
        </pc:spChg>
        <pc:spChg chg="mod">
          <ac:chgData name="Ciro Pepe" userId="a5f5a74f4886a5cd" providerId="LiveId" clId="{D200566E-6EAE-4CBD-BF99-75912BE8321F}" dt="2021-04-06T15:51:02.840" v="184" actId="20577"/>
          <ac:spMkLst>
            <pc:docMk/>
            <pc:sldMk cId="3814591797" sldId="285"/>
            <ac:spMk id="6" creationId="{45E17BF4-BF6E-4F73-B5FB-6901ACECBC3F}"/>
          </ac:spMkLst>
        </pc:spChg>
      </pc:sldChg>
    </pc:docChg>
  </pc:docChgLst>
  <pc:docChgLst>
    <pc:chgData name="Ciro Pepe" userId="a5f5a74f4886a5cd" providerId="LiveId" clId="{E99EA91E-197F-DC41-8DE6-195A4453CE3F}"/>
    <pc:docChg chg="modSld">
      <pc:chgData name="Ciro Pepe" userId="a5f5a74f4886a5cd" providerId="LiveId" clId="{E99EA91E-197F-DC41-8DE6-195A4453CE3F}" dt="2021-04-12T17:28:09.836" v="3"/>
      <pc:docMkLst>
        <pc:docMk/>
      </pc:docMkLst>
      <pc:sldChg chg="addSp modSp modTransition modAnim">
        <pc:chgData name="Ciro Pepe" userId="a5f5a74f4886a5cd" providerId="LiveId" clId="{E99EA91E-197F-DC41-8DE6-195A4453CE3F}" dt="2021-04-12T17:28:09.836" v="3"/>
        <pc:sldMkLst>
          <pc:docMk/>
          <pc:sldMk cId="1820110481" sldId="256"/>
        </pc:sldMkLst>
        <pc:picChg chg="add mod">
          <ac:chgData name="Ciro Pepe" userId="a5f5a74f4886a5cd" providerId="LiveId" clId="{E99EA91E-197F-DC41-8DE6-195A4453CE3F}" dt="2021-04-12T17:28:09.836" v="3"/>
          <ac:picMkLst>
            <pc:docMk/>
            <pc:sldMk cId="1820110481" sldId="256"/>
            <ac:picMk id="6" creationId="{BC45A4A5-FA18-A84E-826A-D7D2A12D9076}"/>
          </ac:picMkLst>
        </pc:picChg>
      </pc:sldChg>
      <pc:sldChg chg="addSp modSp modTransition modAnim">
        <pc:chgData name="Ciro Pepe" userId="a5f5a74f4886a5cd" providerId="LiveId" clId="{E99EA91E-197F-DC41-8DE6-195A4453CE3F}" dt="2021-04-12T17:28:09.836" v="3"/>
        <pc:sldMkLst>
          <pc:docMk/>
          <pc:sldMk cId="371743886" sldId="257"/>
        </pc:sldMkLst>
        <pc:picChg chg="add mod">
          <ac:chgData name="Ciro Pepe" userId="a5f5a74f4886a5cd" providerId="LiveId" clId="{E99EA91E-197F-DC41-8DE6-195A4453CE3F}" dt="2021-04-12T17:27:06.354" v="1"/>
          <ac:picMkLst>
            <pc:docMk/>
            <pc:sldMk cId="371743886" sldId="257"/>
            <ac:picMk id="2" creationId="{75D900AB-1682-704C-B157-68326EEF6C3B}"/>
          </ac:picMkLst>
        </pc:picChg>
        <pc:picChg chg="add mod">
          <ac:chgData name="Ciro Pepe" userId="a5f5a74f4886a5cd" providerId="LiveId" clId="{E99EA91E-197F-DC41-8DE6-195A4453CE3F}" dt="2021-04-12T17:28:09.836" v="3"/>
          <ac:picMkLst>
            <pc:docMk/>
            <pc:sldMk cId="371743886" sldId="257"/>
            <ac:picMk id="3" creationId="{B62AED21-75A2-B049-BA29-05316B2C5C99}"/>
          </ac:picMkLst>
        </pc:picChg>
      </pc:sldChg>
      <pc:sldChg chg="addSp modSp modTransition modAnim">
        <pc:chgData name="Ciro Pepe" userId="a5f5a74f4886a5cd" providerId="LiveId" clId="{E99EA91E-197F-DC41-8DE6-195A4453CE3F}" dt="2021-04-12T17:28:09.836" v="3"/>
        <pc:sldMkLst>
          <pc:docMk/>
          <pc:sldMk cId="3220744203" sldId="259"/>
        </pc:sldMkLst>
        <pc:picChg chg="add mod">
          <ac:chgData name="Ciro Pepe" userId="a5f5a74f4886a5cd" providerId="LiveId" clId="{E99EA91E-197F-DC41-8DE6-195A4453CE3F}" dt="2021-04-12T17:28:09.836" v="3"/>
          <ac:picMkLst>
            <pc:docMk/>
            <pc:sldMk cId="3220744203" sldId="259"/>
            <ac:picMk id="3" creationId="{FF1919EB-73C2-9A45-A20C-B366EC79E8CC}"/>
          </ac:picMkLst>
        </pc:picChg>
      </pc:sldChg>
      <pc:sldChg chg="addSp modSp modTransition modAnim">
        <pc:chgData name="Ciro Pepe" userId="a5f5a74f4886a5cd" providerId="LiveId" clId="{E99EA91E-197F-DC41-8DE6-195A4453CE3F}" dt="2021-04-12T17:28:09.836" v="3"/>
        <pc:sldMkLst>
          <pc:docMk/>
          <pc:sldMk cId="2436307399" sldId="260"/>
        </pc:sldMkLst>
        <pc:picChg chg="add mod">
          <ac:chgData name="Ciro Pepe" userId="a5f5a74f4886a5cd" providerId="LiveId" clId="{E99EA91E-197F-DC41-8DE6-195A4453CE3F}" dt="2021-04-12T17:28:09.836" v="3"/>
          <ac:picMkLst>
            <pc:docMk/>
            <pc:sldMk cId="2436307399" sldId="260"/>
            <ac:picMk id="4" creationId="{6F8C7180-D95A-D44A-A321-FD3691F95A91}"/>
          </ac:picMkLst>
        </pc:picChg>
      </pc:sldChg>
      <pc:sldChg chg="addSp modSp modTransition modAnim">
        <pc:chgData name="Ciro Pepe" userId="a5f5a74f4886a5cd" providerId="LiveId" clId="{E99EA91E-197F-DC41-8DE6-195A4453CE3F}" dt="2021-04-12T17:28:09.836" v="3"/>
        <pc:sldMkLst>
          <pc:docMk/>
          <pc:sldMk cId="2199498889" sldId="358"/>
        </pc:sldMkLst>
        <pc:picChg chg="add mod">
          <ac:chgData name="Ciro Pepe" userId="a5f5a74f4886a5cd" providerId="LiveId" clId="{E99EA91E-197F-DC41-8DE6-195A4453CE3F}" dt="2021-04-12T17:28:09.836" v="3"/>
          <ac:picMkLst>
            <pc:docMk/>
            <pc:sldMk cId="2199498889" sldId="358"/>
            <ac:picMk id="2" creationId="{9331DCFD-F513-2C47-A055-4DDE943CDDB5}"/>
          </ac:picMkLst>
        </pc:picChg>
      </pc:sldChg>
      <pc:sldChg chg="addSp modSp modTransition modAnim">
        <pc:chgData name="Ciro Pepe" userId="a5f5a74f4886a5cd" providerId="LiveId" clId="{E99EA91E-197F-DC41-8DE6-195A4453CE3F}" dt="2021-04-12T17:28:09.836" v="3"/>
        <pc:sldMkLst>
          <pc:docMk/>
          <pc:sldMk cId="1350744921" sldId="359"/>
        </pc:sldMkLst>
        <pc:picChg chg="add mod">
          <ac:chgData name="Ciro Pepe" userId="a5f5a74f4886a5cd" providerId="LiveId" clId="{E99EA91E-197F-DC41-8DE6-195A4453CE3F}" dt="2021-04-12T17:28:09.836" v="3"/>
          <ac:picMkLst>
            <pc:docMk/>
            <pc:sldMk cId="1350744921" sldId="359"/>
            <ac:picMk id="2" creationId="{3D6D79AB-095D-4E47-AE3E-BAC19E19CDF8}"/>
          </ac:picMkLst>
        </pc:picChg>
      </pc:sldChg>
      <pc:sldChg chg="addSp modSp modTransition modAnim">
        <pc:chgData name="Ciro Pepe" userId="a5f5a74f4886a5cd" providerId="LiveId" clId="{E99EA91E-197F-DC41-8DE6-195A4453CE3F}" dt="2021-04-12T17:28:09.836" v="3"/>
        <pc:sldMkLst>
          <pc:docMk/>
          <pc:sldMk cId="3844246132" sldId="360"/>
        </pc:sldMkLst>
        <pc:picChg chg="add mod">
          <ac:chgData name="Ciro Pepe" userId="a5f5a74f4886a5cd" providerId="LiveId" clId="{E99EA91E-197F-DC41-8DE6-195A4453CE3F}" dt="2021-04-12T17:28:09.836" v="3"/>
          <ac:picMkLst>
            <pc:docMk/>
            <pc:sldMk cId="3844246132" sldId="360"/>
            <ac:picMk id="2" creationId="{139C821C-22C4-AD41-9E52-ED08EC1B82DC}"/>
          </ac:picMkLst>
        </pc:picChg>
      </pc:sldChg>
      <pc:sldChg chg="addSp modSp modTransition modAnim">
        <pc:chgData name="Ciro Pepe" userId="a5f5a74f4886a5cd" providerId="LiveId" clId="{E99EA91E-197F-DC41-8DE6-195A4453CE3F}" dt="2021-04-12T17:28:09.836" v="3"/>
        <pc:sldMkLst>
          <pc:docMk/>
          <pc:sldMk cId="270977567" sldId="361"/>
        </pc:sldMkLst>
        <pc:picChg chg="add mod">
          <ac:chgData name="Ciro Pepe" userId="a5f5a74f4886a5cd" providerId="LiveId" clId="{E99EA91E-197F-DC41-8DE6-195A4453CE3F}" dt="2021-04-12T17:27:06.354" v="1"/>
          <ac:picMkLst>
            <pc:docMk/>
            <pc:sldMk cId="270977567" sldId="361"/>
            <ac:picMk id="3" creationId="{58B4F3AE-9F38-2A47-9396-32BA222BFC69}"/>
          </ac:picMkLst>
        </pc:picChg>
        <pc:picChg chg="add mod">
          <ac:chgData name="Ciro Pepe" userId="a5f5a74f4886a5cd" providerId="LiveId" clId="{E99EA91E-197F-DC41-8DE6-195A4453CE3F}" dt="2021-04-12T17:28:09.836" v="3"/>
          <ac:picMkLst>
            <pc:docMk/>
            <pc:sldMk cId="270977567" sldId="361"/>
            <ac:picMk id="4" creationId="{1D6F63B9-1258-934E-AE81-2F93E0AF2A92}"/>
          </ac:picMkLst>
        </pc:picChg>
      </pc:sldChg>
      <pc:sldChg chg="addSp modSp modTransition modAnim">
        <pc:chgData name="Ciro Pepe" userId="a5f5a74f4886a5cd" providerId="LiveId" clId="{E99EA91E-197F-DC41-8DE6-195A4453CE3F}" dt="2021-04-12T17:28:09.836" v="3"/>
        <pc:sldMkLst>
          <pc:docMk/>
          <pc:sldMk cId="3930393559" sldId="362"/>
        </pc:sldMkLst>
        <pc:picChg chg="add mod">
          <ac:chgData name="Ciro Pepe" userId="a5f5a74f4886a5cd" providerId="LiveId" clId="{E99EA91E-197F-DC41-8DE6-195A4453CE3F}" dt="2021-04-12T17:27:06.354" v="1"/>
          <ac:picMkLst>
            <pc:docMk/>
            <pc:sldMk cId="3930393559" sldId="362"/>
            <ac:picMk id="2" creationId="{E19122A8-D72D-7541-827B-26BE52ED7939}"/>
          </ac:picMkLst>
        </pc:picChg>
        <pc:picChg chg="add mod">
          <ac:chgData name="Ciro Pepe" userId="a5f5a74f4886a5cd" providerId="LiveId" clId="{E99EA91E-197F-DC41-8DE6-195A4453CE3F}" dt="2021-04-12T17:28:09.836" v="3"/>
          <ac:picMkLst>
            <pc:docMk/>
            <pc:sldMk cId="3930393559" sldId="362"/>
            <ac:picMk id="3" creationId="{46C7C744-EABC-594F-BC45-B42ADF3A1656}"/>
          </ac:picMkLst>
        </pc:picChg>
      </pc:sldChg>
    </pc:docChg>
  </pc:docChgLst>
  <pc:docChgLst>
    <pc:chgData name="Ciro Pepe" userId="a5f5a74f4886a5cd" providerId="LiveId" clId="{BBD2C5A5-0D5E-4EFA-8E4E-83D0AD52B2E1}"/>
    <pc:docChg chg="undo redo custSel addSld delSld modSld sldOrd addSection modSection">
      <pc:chgData name="Ciro Pepe" userId="a5f5a74f4886a5cd" providerId="LiveId" clId="{BBD2C5A5-0D5E-4EFA-8E4E-83D0AD52B2E1}" dt="2021-04-13T19:33:43.705" v="19014" actId="20577"/>
      <pc:docMkLst>
        <pc:docMk/>
      </pc:docMkLst>
      <pc:sldChg chg="modSp">
        <pc:chgData name="Ciro Pepe" userId="a5f5a74f4886a5cd" providerId="LiveId" clId="{BBD2C5A5-0D5E-4EFA-8E4E-83D0AD52B2E1}" dt="2021-04-05T17:17:03.411" v="95" actId="20577"/>
        <pc:sldMkLst>
          <pc:docMk/>
          <pc:sldMk cId="2135712154" sldId="264"/>
        </pc:sldMkLst>
        <pc:spChg chg="mod">
          <ac:chgData name="Ciro Pepe" userId="a5f5a74f4886a5cd" providerId="LiveId" clId="{BBD2C5A5-0D5E-4EFA-8E4E-83D0AD52B2E1}" dt="2021-04-05T17:17:03.411" v="95" actId="20577"/>
          <ac:spMkLst>
            <pc:docMk/>
            <pc:sldMk cId="2135712154" sldId="264"/>
            <ac:spMk id="6" creationId="{B2714756-6D0B-4E29-A54E-F696260F088C}"/>
          </ac:spMkLst>
        </pc:spChg>
      </pc:sldChg>
      <pc:sldChg chg="modSp">
        <pc:chgData name="Ciro Pepe" userId="a5f5a74f4886a5cd" providerId="LiveId" clId="{BBD2C5A5-0D5E-4EFA-8E4E-83D0AD52B2E1}" dt="2021-04-11T20:01:30.791" v="18916" actId="20577"/>
        <pc:sldMkLst>
          <pc:docMk/>
          <pc:sldMk cId="2807182310" sldId="267"/>
        </pc:sldMkLst>
        <pc:spChg chg="mod">
          <ac:chgData name="Ciro Pepe" userId="a5f5a74f4886a5cd" providerId="LiveId" clId="{BBD2C5A5-0D5E-4EFA-8E4E-83D0AD52B2E1}" dt="2021-04-11T20:01:30.791" v="18916" actId="20577"/>
          <ac:spMkLst>
            <pc:docMk/>
            <pc:sldMk cId="2807182310" sldId="267"/>
            <ac:spMk id="28" creationId="{8A6133A8-2245-4306-913D-96E1CEA548E9}"/>
          </ac:spMkLst>
        </pc:spChg>
      </pc:sldChg>
      <pc:sldChg chg="modSp">
        <pc:chgData name="Ciro Pepe" userId="a5f5a74f4886a5cd" providerId="LiveId" clId="{BBD2C5A5-0D5E-4EFA-8E4E-83D0AD52B2E1}" dt="2021-04-10T11:14:50.333" v="11716" actId="114"/>
        <pc:sldMkLst>
          <pc:docMk/>
          <pc:sldMk cId="4227006389" sldId="268"/>
        </pc:sldMkLst>
        <pc:spChg chg="mod">
          <ac:chgData name="Ciro Pepe" userId="a5f5a74f4886a5cd" providerId="LiveId" clId="{BBD2C5A5-0D5E-4EFA-8E4E-83D0AD52B2E1}" dt="2021-04-10T11:14:50.333" v="11716" actId="114"/>
          <ac:spMkLst>
            <pc:docMk/>
            <pc:sldMk cId="4227006389" sldId="268"/>
            <ac:spMk id="3" creationId="{8877DAB2-7B52-488C-801E-79187B8BC34D}"/>
          </ac:spMkLst>
        </pc:spChg>
        <pc:spChg chg="mod">
          <ac:chgData name="Ciro Pepe" userId="a5f5a74f4886a5cd" providerId="LiveId" clId="{BBD2C5A5-0D5E-4EFA-8E4E-83D0AD52B2E1}" dt="2021-04-06T20:33:35.079" v="1622" actId="20577"/>
          <ac:spMkLst>
            <pc:docMk/>
            <pc:sldMk cId="4227006389" sldId="268"/>
            <ac:spMk id="5" creationId="{D9596E97-A6A9-42D8-9ADE-458AC25F0B51}"/>
          </ac:spMkLst>
        </pc:spChg>
      </pc:sldChg>
      <pc:sldChg chg="modSp mod">
        <pc:chgData name="Ciro Pepe" userId="a5f5a74f4886a5cd" providerId="LiveId" clId="{BBD2C5A5-0D5E-4EFA-8E4E-83D0AD52B2E1}" dt="2021-04-06T20:33:52.356" v="1626" actId="20577"/>
        <pc:sldMkLst>
          <pc:docMk/>
          <pc:sldMk cId="3015154243" sldId="269"/>
        </pc:sldMkLst>
        <pc:spChg chg="mod">
          <ac:chgData name="Ciro Pepe" userId="a5f5a74f4886a5cd" providerId="LiveId" clId="{BBD2C5A5-0D5E-4EFA-8E4E-83D0AD52B2E1}" dt="2021-04-06T20:33:52.356" v="1626" actId="20577"/>
          <ac:spMkLst>
            <pc:docMk/>
            <pc:sldMk cId="3015154243" sldId="269"/>
            <ac:spMk id="5" creationId="{D9596E97-A6A9-42D8-9ADE-458AC25F0B51}"/>
          </ac:spMkLst>
        </pc:spChg>
      </pc:sldChg>
      <pc:sldChg chg="modSp mod">
        <pc:chgData name="Ciro Pepe" userId="a5f5a74f4886a5cd" providerId="LiveId" clId="{BBD2C5A5-0D5E-4EFA-8E4E-83D0AD52B2E1}" dt="2021-04-06T20:33:57.462" v="1628" actId="20577"/>
        <pc:sldMkLst>
          <pc:docMk/>
          <pc:sldMk cId="2266752252" sldId="270"/>
        </pc:sldMkLst>
        <pc:spChg chg="mod">
          <ac:chgData name="Ciro Pepe" userId="a5f5a74f4886a5cd" providerId="LiveId" clId="{BBD2C5A5-0D5E-4EFA-8E4E-83D0AD52B2E1}" dt="2021-04-06T20:33:57.462" v="1628" actId="20577"/>
          <ac:spMkLst>
            <pc:docMk/>
            <pc:sldMk cId="2266752252" sldId="270"/>
            <ac:spMk id="5" creationId="{D9596E97-A6A9-42D8-9ADE-458AC25F0B51}"/>
          </ac:spMkLst>
        </pc:spChg>
      </pc:sldChg>
      <pc:sldChg chg="modSp mod">
        <pc:chgData name="Ciro Pepe" userId="a5f5a74f4886a5cd" providerId="LiveId" clId="{BBD2C5A5-0D5E-4EFA-8E4E-83D0AD52B2E1}" dt="2021-04-06T20:34:02.353" v="1630" actId="20577"/>
        <pc:sldMkLst>
          <pc:docMk/>
          <pc:sldMk cId="2961081126" sldId="271"/>
        </pc:sldMkLst>
        <pc:spChg chg="mod">
          <ac:chgData name="Ciro Pepe" userId="a5f5a74f4886a5cd" providerId="LiveId" clId="{BBD2C5A5-0D5E-4EFA-8E4E-83D0AD52B2E1}" dt="2021-04-06T20:34:02.353" v="1630" actId="20577"/>
          <ac:spMkLst>
            <pc:docMk/>
            <pc:sldMk cId="2961081126" sldId="271"/>
            <ac:spMk id="5" creationId="{D9596E97-A6A9-42D8-9ADE-458AC25F0B51}"/>
          </ac:spMkLst>
        </pc:spChg>
      </pc:sldChg>
      <pc:sldChg chg="modSp mod">
        <pc:chgData name="Ciro Pepe" userId="a5f5a74f4886a5cd" providerId="LiveId" clId="{BBD2C5A5-0D5E-4EFA-8E4E-83D0AD52B2E1}" dt="2021-04-06T20:34:12.979" v="1636" actId="20577"/>
        <pc:sldMkLst>
          <pc:docMk/>
          <pc:sldMk cId="2267701435" sldId="272"/>
        </pc:sldMkLst>
        <pc:spChg chg="mod">
          <ac:chgData name="Ciro Pepe" userId="a5f5a74f4886a5cd" providerId="LiveId" clId="{BBD2C5A5-0D5E-4EFA-8E4E-83D0AD52B2E1}" dt="2021-04-06T20:34:12.979" v="1636" actId="20577"/>
          <ac:spMkLst>
            <pc:docMk/>
            <pc:sldMk cId="2267701435" sldId="272"/>
            <ac:spMk id="6" creationId="{45E17BF4-BF6E-4F73-B5FB-6901ACECBC3F}"/>
          </ac:spMkLst>
        </pc:spChg>
      </pc:sldChg>
      <pc:sldChg chg="modSp mod">
        <pc:chgData name="Ciro Pepe" userId="a5f5a74f4886a5cd" providerId="LiveId" clId="{BBD2C5A5-0D5E-4EFA-8E4E-83D0AD52B2E1}" dt="2021-04-06T20:34:24.838" v="1642" actId="20577"/>
        <pc:sldMkLst>
          <pc:docMk/>
          <pc:sldMk cId="967310317" sldId="274"/>
        </pc:sldMkLst>
        <pc:spChg chg="mod">
          <ac:chgData name="Ciro Pepe" userId="a5f5a74f4886a5cd" providerId="LiveId" clId="{BBD2C5A5-0D5E-4EFA-8E4E-83D0AD52B2E1}" dt="2021-04-06T20:19:10.720" v="1149" actId="20577"/>
          <ac:spMkLst>
            <pc:docMk/>
            <pc:sldMk cId="967310317" sldId="274"/>
            <ac:spMk id="2" creationId="{81DD53D0-8B27-40EB-BA14-DDAA4C1CA1B3}"/>
          </ac:spMkLst>
        </pc:spChg>
        <pc:spChg chg="mod">
          <ac:chgData name="Ciro Pepe" userId="a5f5a74f4886a5cd" providerId="LiveId" clId="{BBD2C5A5-0D5E-4EFA-8E4E-83D0AD52B2E1}" dt="2021-04-06T20:34:24.838" v="1642" actId="20577"/>
          <ac:spMkLst>
            <pc:docMk/>
            <pc:sldMk cId="967310317" sldId="274"/>
            <ac:spMk id="6" creationId="{45E17BF4-BF6E-4F73-B5FB-6901ACECBC3F}"/>
          </ac:spMkLst>
        </pc:spChg>
      </pc:sldChg>
      <pc:sldChg chg="modSp mod ord">
        <pc:chgData name="Ciro Pepe" userId="a5f5a74f4886a5cd" providerId="LiveId" clId="{BBD2C5A5-0D5E-4EFA-8E4E-83D0AD52B2E1}" dt="2021-04-06T20:34:48.267" v="1652" actId="20577"/>
        <pc:sldMkLst>
          <pc:docMk/>
          <pc:sldMk cId="1666289381" sldId="275"/>
        </pc:sldMkLst>
        <pc:spChg chg="mod">
          <ac:chgData name="Ciro Pepe" userId="a5f5a74f4886a5cd" providerId="LiveId" clId="{BBD2C5A5-0D5E-4EFA-8E4E-83D0AD52B2E1}" dt="2021-04-05T15:33:58.289" v="85" actId="1076"/>
          <ac:spMkLst>
            <pc:docMk/>
            <pc:sldMk cId="1666289381" sldId="275"/>
            <ac:spMk id="5" creationId="{72FCC990-4FAC-468A-93A5-D61BC4ED70F5}"/>
          </ac:spMkLst>
        </pc:spChg>
        <pc:spChg chg="mod">
          <ac:chgData name="Ciro Pepe" userId="a5f5a74f4886a5cd" providerId="LiveId" clId="{BBD2C5A5-0D5E-4EFA-8E4E-83D0AD52B2E1}" dt="2021-04-06T20:34:48.267" v="1652" actId="20577"/>
          <ac:spMkLst>
            <pc:docMk/>
            <pc:sldMk cId="1666289381" sldId="275"/>
            <ac:spMk id="6" creationId="{45E17BF4-BF6E-4F73-B5FB-6901ACECBC3F}"/>
          </ac:spMkLst>
        </pc:spChg>
      </pc:sldChg>
      <pc:sldChg chg="modSp">
        <pc:chgData name="Ciro Pepe" userId="a5f5a74f4886a5cd" providerId="LiveId" clId="{BBD2C5A5-0D5E-4EFA-8E4E-83D0AD52B2E1}" dt="2021-04-06T20:29:41.147" v="1429" actId="20577"/>
        <pc:sldMkLst>
          <pc:docMk/>
          <pc:sldMk cId="4150966225" sldId="276"/>
        </pc:sldMkLst>
        <pc:spChg chg="mod">
          <ac:chgData name="Ciro Pepe" userId="a5f5a74f4886a5cd" providerId="LiveId" clId="{BBD2C5A5-0D5E-4EFA-8E4E-83D0AD52B2E1}" dt="2021-04-06T20:29:41.147" v="1429" actId="20577"/>
          <ac:spMkLst>
            <pc:docMk/>
            <pc:sldMk cId="4150966225" sldId="276"/>
            <ac:spMk id="3" creationId="{E24892F7-0B8D-4B6F-A94B-582196898507}"/>
          </ac:spMkLst>
        </pc:spChg>
      </pc:sldChg>
      <pc:sldChg chg="modSp mod">
        <pc:chgData name="Ciro Pepe" userId="a5f5a74f4886a5cd" providerId="LiveId" clId="{BBD2C5A5-0D5E-4EFA-8E4E-83D0AD52B2E1}" dt="2021-04-06T20:33:26.146" v="1618" actId="20577"/>
        <pc:sldMkLst>
          <pc:docMk/>
          <pc:sldMk cId="4220888044" sldId="277"/>
        </pc:sldMkLst>
        <pc:spChg chg="mod">
          <ac:chgData name="Ciro Pepe" userId="a5f5a74f4886a5cd" providerId="LiveId" clId="{BBD2C5A5-0D5E-4EFA-8E4E-83D0AD52B2E1}" dt="2021-04-06T20:19:43.924" v="1152" actId="123"/>
          <ac:spMkLst>
            <pc:docMk/>
            <pc:sldMk cId="4220888044" sldId="277"/>
            <ac:spMk id="3" creationId="{E24892F7-0B8D-4B6F-A94B-582196898507}"/>
          </ac:spMkLst>
        </pc:spChg>
        <pc:spChg chg="mod">
          <ac:chgData name="Ciro Pepe" userId="a5f5a74f4886a5cd" providerId="LiveId" clId="{BBD2C5A5-0D5E-4EFA-8E4E-83D0AD52B2E1}" dt="2021-04-06T20:33:26.146" v="1618" actId="20577"/>
          <ac:spMkLst>
            <pc:docMk/>
            <pc:sldMk cId="4220888044" sldId="277"/>
            <ac:spMk id="8" creationId="{7B20BFF7-5F19-4396-ABC4-3EAB1EE6DE38}"/>
          </ac:spMkLst>
        </pc:spChg>
      </pc:sldChg>
      <pc:sldChg chg="modSp mod">
        <pc:chgData name="Ciro Pepe" userId="a5f5a74f4886a5cd" providerId="LiveId" clId="{BBD2C5A5-0D5E-4EFA-8E4E-83D0AD52B2E1}" dt="2021-04-06T20:33:30.622" v="1620" actId="20577"/>
        <pc:sldMkLst>
          <pc:docMk/>
          <pc:sldMk cId="963189265" sldId="278"/>
        </pc:sldMkLst>
        <pc:spChg chg="mod">
          <ac:chgData name="Ciro Pepe" userId="a5f5a74f4886a5cd" providerId="LiveId" clId="{BBD2C5A5-0D5E-4EFA-8E4E-83D0AD52B2E1}" dt="2021-04-06T20:33:30.622" v="1620" actId="20577"/>
          <ac:spMkLst>
            <pc:docMk/>
            <pc:sldMk cId="963189265" sldId="278"/>
            <ac:spMk id="8" creationId="{7B20BFF7-5F19-4396-ABC4-3EAB1EE6DE38}"/>
          </ac:spMkLst>
        </pc:spChg>
      </pc:sldChg>
      <pc:sldChg chg="modSp mod">
        <pc:chgData name="Ciro Pepe" userId="a5f5a74f4886a5cd" providerId="LiveId" clId="{BBD2C5A5-0D5E-4EFA-8E4E-83D0AD52B2E1}" dt="2021-04-06T20:33:41.112" v="1624" actId="20577"/>
        <pc:sldMkLst>
          <pc:docMk/>
          <pc:sldMk cId="1484821811" sldId="279"/>
        </pc:sldMkLst>
        <pc:spChg chg="mod">
          <ac:chgData name="Ciro Pepe" userId="a5f5a74f4886a5cd" providerId="LiveId" clId="{BBD2C5A5-0D5E-4EFA-8E4E-83D0AD52B2E1}" dt="2021-04-06T20:33:41.112" v="1624" actId="20577"/>
          <ac:spMkLst>
            <pc:docMk/>
            <pc:sldMk cId="1484821811" sldId="279"/>
            <ac:spMk id="5" creationId="{D9596E97-A6A9-42D8-9ADE-458AC25F0B51}"/>
          </ac:spMkLst>
        </pc:spChg>
      </pc:sldChg>
      <pc:sldChg chg="modSp mod modAnim">
        <pc:chgData name="Ciro Pepe" userId="a5f5a74f4886a5cd" providerId="LiveId" clId="{BBD2C5A5-0D5E-4EFA-8E4E-83D0AD52B2E1}" dt="2021-04-06T20:34:06.265" v="1632" actId="20577"/>
        <pc:sldMkLst>
          <pc:docMk/>
          <pc:sldMk cId="2766569735" sldId="280"/>
        </pc:sldMkLst>
        <pc:spChg chg="mod">
          <ac:chgData name="Ciro Pepe" userId="a5f5a74f4886a5cd" providerId="LiveId" clId="{BBD2C5A5-0D5E-4EFA-8E4E-83D0AD52B2E1}" dt="2021-04-06T20:13:29.156" v="982" actId="20577"/>
          <ac:spMkLst>
            <pc:docMk/>
            <pc:sldMk cId="2766569735" sldId="280"/>
            <ac:spMk id="3" creationId="{8877DAB2-7B52-488C-801E-79187B8BC34D}"/>
          </ac:spMkLst>
        </pc:spChg>
        <pc:spChg chg="mod">
          <ac:chgData name="Ciro Pepe" userId="a5f5a74f4886a5cd" providerId="LiveId" clId="{BBD2C5A5-0D5E-4EFA-8E4E-83D0AD52B2E1}" dt="2021-04-06T20:34:06.265" v="1632" actId="20577"/>
          <ac:spMkLst>
            <pc:docMk/>
            <pc:sldMk cId="2766569735" sldId="280"/>
            <ac:spMk id="5" creationId="{D9596E97-A6A9-42D8-9ADE-458AC25F0B51}"/>
          </ac:spMkLst>
        </pc:spChg>
      </pc:sldChg>
      <pc:sldChg chg="modSp mod">
        <pc:chgData name="Ciro Pepe" userId="a5f5a74f4886a5cd" providerId="LiveId" clId="{BBD2C5A5-0D5E-4EFA-8E4E-83D0AD52B2E1}" dt="2021-04-06T20:34:16.971" v="1638" actId="20577"/>
        <pc:sldMkLst>
          <pc:docMk/>
          <pc:sldMk cId="2182041108" sldId="281"/>
        </pc:sldMkLst>
        <pc:spChg chg="mod">
          <ac:chgData name="Ciro Pepe" userId="a5f5a74f4886a5cd" providerId="LiveId" clId="{BBD2C5A5-0D5E-4EFA-8E4E-83D0AD52B2E1}" dt="2021-04-06T20:34:16.971" v="1638" actId="20577"/>
          <ac:spMkLst>
            <pc:docMk/>
            <pc:sldMk cId="2182041108" sldId="281"/>
            <ac:spMk id="6" creationId="{45E17BF4-BF6E-4F73-B5FB-6901ACECBC3F}"/>
          </ac:spMkLst>
        </pc:spChg>
      </pc:sldChg>
      <pc:sldChg chg="modSp mod">
        <pc:chgData name="Ciro Pepe" userId="a5f5a74f4886a5cd" providerId="LiveId" clId="{BBD2C5A5-0D5E-4EFA-8E4E-83D0AD52B2E1}" dt="2021-04-06T20:34:20.862" v="1640" actId="20577"/>
        <pc:sldMkLst>
          <pc:docMk/>
          <pc:sldMk cId="2829837953" sldId="282"/>
        </pc:sldMkLst>
        <pc:spChg chg="mod">
          <ac:chgData name="Ciro Pepe" userId="a5f5a74f4886a5cd" providerId="LiveId" clId="{BBD2C5A5-0D5E-4EFA-8E4E-83D0AD52B2E1}" dt="2021-04-06T20:18:27.974" v="1148" actId="20577"/>
          <ac:spMkLst>
            <pc:docMk/>
            <pc:sldMk cId="2829837953" sldId="282"/>
            <ac:spMk id="5" creationId="{72FCC990-4FAC-468A-93A5-D61BC4ED70F5}"/>
          </ac:spMkLst>
        </pc:spChg>
        <pc:spChg chg="mod">
          <ac:chgData name="Ciro Pepe" userId="a5f5a74f4886a5cd" providerId="LiveId" clId="{BBD2C5A5-0D5E-4EFA-8E4E-83D0AD52B2E1}" dt="2021-04-06T20:34:20.862" v="1640" actId="20577"/>
          <ac:spMkLst>
            <pc:docMk/>
            <pc:sldMk cId="2829837953" sldId="282"/>
            <ac:spMk id="6" creationId="{45E17BF4-BF6E-4F73-B5FB-6901ACECBC3F}"/>
          </ac:spMkLst>
        </pc:spChg>
      </pc:sldChg>
      <pc:sldChg chg="modSp mod">
        <pc:chgData name="Ciro Pepe" userId="a5f5a74f4886a5cd" providerId="LiveId" clId="{BBD2C5A5-0D5E-4EFA-8E4E-83D0AD52B2E1}" dt="2021-04-06T20:34:27.977" v="1644" actId="20577"/>
        <pc:sldMkLst>
          <pc:docMk/>
          <pc:sldMk cId="3365111357" sldId="283"/>
        </pc:sldMkLst>
        <pc:spChg chg="mod">
          <ac:chgData name="Ciro Pepe" userId="a5f5a74f4886a5cd" providerId="LiveId" clId="{BBD2C5A5-0D5E-4EFA-8E4E-83D0AD52B2E1}" dt="2021-04-06T20:34:27.977" v="1644" actId="20577"/>
          <ac:spMkLst>
            <pc:docMk/>
            <pc:sldMk cId="3365111357" sldId="283"/>
            <ac:spMk id="6" creationId="{45E17BF4-BF6E-4F73-B5FB-6901ACECBC3F}"/>
          </ac:spMkLst>
        </pc:spChg>
      </pc:sldChg>
      <pc:sldChg chg="modSp mod">
        <pc:chgData name="Ciro Pepe" userId="a5f5a74f4886a5cd" providerId="LiveId" clId="{BBD2C5A5-0D5E-4EFA-8E4E-83D0AD52B2E1}" dt="2021-04-06T20:34:32.735" v="1646" actId="20577"/>
        <pc:sldMkLst>
          <pc:docMk/>
          <pc:sldMk cId="3385091841" sldId="284"/>
        </pc:sldMkLst>
        <pc:spChg chg="mod">
          <ac:chgData name="Ciro Pepe" userId="a5f5a74f4886a5cd" providerId="LiveId" clId="{BBD2C5A5-0D5E-4EFA-8E4E-83D0AD52B2E1}" dt="2021-04-06T20:34:32.735" v="1646" actId="20577"/>
          <ac:spMkLst>
            <pc:docMk/>
            <pc:sldMk cId="3385091841" sldId="284"/>
            <ac:spMk id="6" creationId="{45E17BF4-BF6E-4F73-B5FB-6901ACECBC3F}"/>
          </ac:spMkLst>
        </pc:spChg>
      </pc:sldChg>
      <pc:sldChg chg="modSp mod">
        <pc:chgData name="Ciro Pepe" userId="a5f5a74f4886a5cd" providerId="LiveId" clId="{BBD2C5A5-0D5E-4EFA-8E4E-83D0AD52B2E1}" dt="2021-04-06T20:34:39.226" v="1648" actId="20577"/>
        <pc:sldMkLst>
          <pc:docMk/>
          <pc:sldMk cId="3814591797" sldId="285"/>
        </pc:sldMkLst>
        <pc:spChg chg="mod">
          <ac:chgData name="Ciro Pepe" userId="a5f5a74f4886a5cd" providerId="LiveId" clId="{BBD2C5A5-0D5E-4EFA-8E4E-83D0AD52B2E1}" dt="2021-04-06T20:34:39.226" v="1648" actId="20577"/>
          <ac:spMkLst>
            <pc:docMk/>
            <pc:sldMk cId="3814591797" sldId="285"/>
            <ac:spMk id="6" creationId="{45E17BF4-BF6E-4F73-B5FB-6901ACECBC3F}"/>
          </ac:spMkLst>
        </pc:spChg>
      </pc:sldChg>
      <pc:sldChg chg="modSp add mod modAnim">
        <pc:chgData name="Ciro Pepe" userId="a5f5a74f4886a5cd" providerId="LiveId" clId="{BBD2C5A5-0D5E-4EFA-8E4E-83D0AD52B2E1}" dt="2021-04-06T20:34:43.057" v="1650" actId="20577"/>
        <pc:sldMkLst>
          <pc:docMk/>
          <pc:sldMk cId="959442270" sldId="286"/>
        </pc:sldMkLst>
        <pc:spChg chg="mod">
          <ac:chgData name="Ciro Pepe" userId="a5f5a74f4886a5cd" providerId="LiveId" clId="{BBD2C5A5-0D5E-4EFA-8E4E-83D0AD52B2E1}" dt="2021-04-06T20:21:31.234" v="1166" actId="20577"/>
          <ac:spMkLst>
            <pc:docMk/>
            <pc:sldMk cId="959442270" sldId="286"/>
            <ac:spMk id="5" creationId="{72FCC990-4FAC-468A-93A5-D61BC4ED70F5}"/>
          </ac:spMkLst>
        </pc:spChg>
        <pc:spChg chg="mod">
          <ac:chgData name="Ciro Pepe" userId="a5f5a74f4886a5cd" providerId="LiveId" clId="{BBD2C5A5-0D5E-4EFA-8E4E-83D0AD52B2E1}" dt="2021-04-06T20:34:43.057" v="1650" actId="20577"/>
          <ac:spMkLst>
            <pc:docMk/>
            <pc:sldMk cId="959442270" sldId="286"/>
            <ac:spMk id="6" creationId="{45E17BF4-BF6E-4F73-B5FB-6901ACECBC3F}"/>
          </ac:spMkLst>
        </pc:spChg>
      </pc:sldChg>
      <pc:sldChg chg="addSp delSp modSp add del mod delAnim modAnim">
        <pc:chgData name="Ciro Pepe" userId="a5f5a74f4886a5cd" providerId="LiveId" clId="{BBD2C5A5-0D5E-4EFA-8E4E-83D0AD52B2E1}" dt="2021-04-06T20:35:05.600" v="1653" actId="20577"/>
        <pc:sldMkLst>
          <pc:docMk/>
          <pc:sldMk cId="1600133340" sldId="287"/>
        </pc:sldMkLst>
        <pc:spChg chg="del">
          <ac:chgData name="Ciro Pepe" userId="a5f5a74f4886a5cd" providerId="LiveId" clId="{BBD2C5A5-0D5E-4EFA-8E4E-83D0AD52B2E1}" dt="2021-04-06T20:25:09.673" v="1170" actId="21"/>
          <ac:spMkLst>
            <pc:docMk/>
            <pc:sldMk cId="1600133340" sldId="287"/>
            <ac:spMk id="2" creationId="{9E762C24-FD6D-409E-942A-FB263B7A005D}"/>
          </ac:spMkLst>
        </pc:spChg>
        <pc:spChg chg="mod">
          <ac:chgData name="Ciro Pepe" userId="a5f5a74f4886a5cd" providerId="LiveId" clId="{BBD2C5A5-0D5E-4EFA-8E4E-83D0AD52B2E1}" dt="2021-04-06T20:35:05.600" v="1653" actId="20577"/>
          <ac:spMkLst>
            <pc:docMk/>
            <pc:sldMk cId="1600133340" sldId="287"/>
            <ac:spMk id="3" creationId="{E24892F7-0B8D-4B6F-A94B-582196898507}"/>
          </ac:spMkLst>
        </pc:spChg>
        <pc:spChg chg="add del mod">
          <ac:chgData name="Ciro Pepe" userId="a5f5a74f4886a5cd" providerId="LiveId" clId="{BBD2C5A5-0D5E-4EFA-8E4E-83D0AD52B2E1}" dt="2021-04-06T20:25:16.363" v="1171" actId="21"/>
          <ac:spMkLst>
            <pc:docMk/>
            <pc:sldMk cId="1600133340" sldId="287"/>
            <ac:spMk id="5" creationId="{601F413D-E00B-44BF-A9F7-13F710C0DBAC}"/>
          </ac:spMkLst>
        </pc:spChg>
        <pc:spChg chg="mod">
          <ac:chgData name="Ciro Pepe" userId="a5f5a74f4886a5cd" providerId="LiveId" clId="{BBD2C5A5-0D5E-4EFA-8E4E-83D0AD52B2E1}" dt="2021-04-06T20:33:21.382" v="1616" actId="20577"/>
          <ac:spMkLst>
            <pc:docMk/>
            <pc:sldMk cId="1600133340" sldId="287"/>
            <ac:spMk id="8" creationId="{7B20BFF7-5F19-4396-ABC4-3EAB1EE6DE38}"/>
          </ac:spMkLst>
        </pc:spChg>
      </pc:sldChg>
      <pc:sldChg chg="modSp">
        <pc:chgData name="Ciro Pepe" userId="a5f5a74f4886a5cd" providerId="LiveId" clId="{BBD2C5A5-0D5E-4EFA-8E4E-83D0AD52B2E1}" dt="2021-04-10T11:26:42.991" v="11719" actId="114"/>
        <pc:sldMkLst>
          <pc:docMk/>
          <pc:sldMk cId="1088834483" sldId="297"/>
        </pc:sldMkLst>
        <pc:spChg chg="mod">
          <ac:chgData name="Ciro Pepe" userId="a5f5a74f4886a5cd" providerId="LiveId" clId="{BBD2C5A5-0D5E-4EFA-8E4E-83D0AD52B2E1}" dt="2021-04-10T11:26:42.991" v="11719" actId="114"/>
          <ac:spMkLst>
            <pc:docMk/>
            <pc:sldMk cId="1088834483" sldId="297"/>
            <ac:spMk id="4" creationId="{BB8A0B13-11B2-4B60-A71E-F70964414B9D}"/>
          </ac:spMkLst>
        </pc:spChg>
      </pc:sldChg>
      <pc:sldChg chg="modSp mod">
        <pc:chgData name="Ciro Pepe" userId="a5f5a74f4886a5cd" providerId="LiveId" clId="{BBD2C5A5-0D5E-4EFA-8E4E-83D0AD52B2E1}" dt="2021-04-10T11:16:50.898" v="11718" actId="1076"/>
        <pc:sldMkLst>
          <pc:docMk/>
          <pc:sldMk cId="1159213238" sldId="299"/>
        </pc:sldMkLst>
        <pc:spChg chg="mod">
          <ac:chgData name="Ciro Pepe" userId="a5f5a74f4886a5cd" providerId="LiveId" clId="{BBD2C5A5-0D5E-4EFA-8E4E-83D0AD52B2E1}" dt="2021-04-10T11:16:50.898" v="11718" actId="1076"/>
          <ac:spMkLst>
            <pc:docMk/>
            <pc:sldMk cId="1159213238" sldId="299"/>
            <ac:spMk id="2" creationId="{84F5795E-2AC2-499A-858E-7782A04912ED}"/>
          </ac:spMkLst>
        </pc:spChg>
      </pc:sldChg>
      <pc:sldChg chg="modSp">
        <pc:chgData name="Ciro Pepe" userId="a5f5a74f4886a5cd" providerId="LiveId" clId="{BBD2C5A5-0D5E-4EFA-8E4E-83D0AD52B2E1}" dt="2021-04-10T11:28:15.791" v="11720" actId="114"/>
        <pc:sldMkLst>
          <pc:docMk/>
          <pc:sldMk cId="2658564281" sldId="301"/>
        </pc:sldMkLst>
        <pc:spChg chg="mod">
          <ac:chgData name="Ciro Pepe" userId="a5f5a74f4886a5cd" providerId="LiveId" clId="{BBD2C5A5-0D5E-4EFA-8E4E-83D0AD52B2E1}" dt="2021-04-10T11:28:15.791" v="11720" actId="114"/>
          <ac:spMkLst>
            <pc:docMk/>
            <pc:sldMk cId="2658564281" sldId="301"/>
            <ac:spMk id="4" creationId="{BB8A0B13-11B2-4B60-A71E-F70964414B9D}"/>
          </ac:spMkLst>
        </pc:spChg>
      </pc:sldChg>
      <pc:sldChg chg="modSp mod">
        <pc:chgData name="Ciro Pepe" userId="a5f5a74f4886a5cd" providerId="LiveId" clId="{BBD2C5A5-0D5E-4EFA-8E4E-83D0AD52B2E1}" dt="2021-04-07T20:20:42.855" v="2036" actId="1076"/>
        <pc:sldMkLst>
          <pc:docMk/>
          <pc:sldMk cId="4256646207" sldId="302"/>
        </pc:sldMkLst>
        <pc:spChg chg="mod">
          <ac:chgData name="Ciro Pepe" userId="a5f5a74f4886a5cd" providerId="LiveId" clId="{BBD2C5A5-0D5E-4EFA-8E4E-83D0AD52B2E1}" dt="2021-04-07T20:20:42.855" v="2036" actId="1076"/>
          <ac:spMkLst>
            <pc:docMk/>
            <pc:sldMk cId="4256646207" sldId="302"/>
            <ac:spMk id="2" creationId="{39614E7C-ECBD-4F13-A23D-B5D8AEA22F2F}"/>
          </ac:spMkLst>
        </pc:spChg>
        <pc:spChg chg="mod">
          <ac:chgData name="Ciro Pepe" userId="a5f5a74f4886a5cd" providerId="LiveId" clId="{BBD2C5A5-0D5E-4EFA-8E4E-83D0AD52B2E1}" dt="2021-04-07T20:20:35.732" v="2034" actId="1076"/>
          <ac:spMkLst>
            <pc:docMk/>
            <pc:sldMk cId="4256646207" sldId="302"/>
            <ac:spMk id="3" creationId="{984640EF-BD20-433A-AC8C-596AA82D5460}"/>
          </ac:spMkLst>
        </pc:spChg>
        <pc:spChg chg="mod">
          <ac:chgData name="Ciro Pepe" userId="a5f5a74f4886a5cd" providerId="LiveId" clId="{BBD2C5A5-0D5E-4EFA-8E4E-83D0AD52B2E1}" dt="2021-04-07T20:20:31.465" v="2033" actId="1076"/>
          <ac:spMkLst>
            <pc:docMk/>
            <pc:sldMk cId="4256646207" sldId="302"/>
            <ac:spMk id="16" creationId="{8F66C3DD-77B4-4A69-B2AF-D4C21309AAF3}"/>
          </ac:spMkLst>
        </pc:spChg>
        <pc:picChg chg="mod">
          <ac:chgData name="Ciro Pepe" userId="a5f5a74f4886a5cd" providerId="LiveId" clId="{BBD2C5A5-0D5E-4EFA-8E4E-83D0AD52B2E1}" dt="2021-04-07T20:20:39.360" v="2035" actId="1076"/>
          <ac:picMkLst>
            <pc:docMk/>
            <pc:sldMk cId="4256646207" sldId="302"/>
            <ac:picMk id="6" creationId="{0FE8F4EF-501A-49DB-A74C-4F5C80F9D6EF}"/>
          </ac:picMkLst>
        </pc:picChg>
      </pc:sldChg>
      <pc:sldChg chg="modSp mod setBg modAnim">
        <pc:chgData name="Ciro Pepe" userId="a5f5a74f4886a5cd" providerId="LiveId" clId="{BBD2C5A5-0D5E-4EFA-8E4E-83D0AD52B2E1}" dt="2021-04-11T20:04:17.231" v="18917" actId="20577"/>
        <pc:sldMkLst>
          <pc:docMk/>
          <pc:sldMk cId="3451104858" sldId="303"/>
        </pc:sldMkLst>
        <pc:spChg chg="mod">
          <ac:chgData name="Ciro Pepe" userId="a5f5a74f4886a5cd" providerId="LiveId" clId="{BBD2C5A5-0D5E-4EFA-8E4E-83D0AD52B2E1}" dt="2021-04-11T20:04:17.231" v="18917" actId="20577"/>
          <ac:spMkLst>
            <pc:docMk/>
            <pc:sldMk cId="3451104858" sldId="303"/>
            <ac:spMk id="3" creationId="{984640EF-BD20-433A-AC8C-596AA82D5460}"/>
          </ac:spMkLst>
        </pc:spChg>
      </pc:sldChg>
      <pc:sldChg chg="modSp add mod setBg modAnim">
        <pc:chgData name="Ciro Pepe" userId="a5f5a74f4886a5cd" providerId="LiveId" clId="{BBD2C5A5-0D5E-4EFA-8E4E-83D0AD52B2E1}" dt="2021-04-07T20:22:28.968" v="2055"/>
        <pc:sldMkLst>
          <pc:docMk/>
          <pc:sldMk cId="719714621" sldId="304"/>
        </pc:sldMkLst>
        <pc:spChg chg="mod">
          <ac:chgData name="Ciro Pepe" userId="a5f5a74f4886a5cd" providerId="LiveId" clId="{BBD2C5A5-0D5E-4EFA-8E4E-83D0AD52B2E1}" dt="2021-04-07T20:22:03.962" v="2049" actId="20577"/>
          <ac:spMkLst>
            <pc:docMk/>
            <pc:sldMk cId="719714621" sldId="304"/>
            <ac:spMk id="3" creationId="{984640EF-BD20-433A-AC8C-596AA82D5460}"/>
          </ac:spMkLst>
        </pc:spChg>
        <pc:spChg chg="mod">
          <ac:chgData name="Ciro Pepe" userId="a5f5a74f4886a5cd" providerId="LiveId" clId="{BBD2C5A5-0D5E-4EFA-8E4E-83D0AD52B2E1}" dt="2021-04-07T20:21:47.324" v="2046" actId="20577"/>
          <ac:spMkLst>
            <pc:docMk/>
            <pc:sldMk cId="719714621" sldId="304"/>
            <ac:spMk id="4" creationId="{24A57F7D-F753-45CE-A9AC-5D13A80AFA4A}"/>
          </ac:spMkLst>
        </pc:spChg>
      </pc:sldChg>
      <pc:sldChg chg="modSp">
        <pc:chgData name="Ciro Pepe" userId="a5f5a74f4886a5cd" providerId="LiveId" clId="{BBD2C5A5-0D5E-4EFA-8E4E-83D0AD52B2E1}" dt="2021-04-10T10:49:05.569" v="11664" actId="20577"/>
        <pc:sldMkLst>
          <pc:docMk/>
          <pc:sldMk cId="3384454104" sldId="309"/>
        </pc:sldMkLst>
        <pc:spChg chg="mod">
          <ac:chgData name="Ciro Pepe" userId="a5f5a74f4886a5cd" providerId="LiveId" clId="{BBD2C5A5-0D5E-4EFA-8E4E-83D0AD52B2E1}" dt="2021-04-10T10:49:05.569" v="11664" actId="20577"/>
          <ac:spMkLst>
            <pc:docMk/>
            <pc:sldMk cId="3384454104" sldId="309"/>
            <ac:spMk id="3" creationId="{984640EF-BD20-433A-AC8C-596AA82D5460}"/>
          </ac:spMkLst>
        </pc:spChg>
      </pc:sldChg>
      <pc:sldChg chg="modSp modAnim">
        <pc:chgData name="Ciro Pepe" userId="a5f5a74f4886a5cd" providerId="LiveId" clId="{BBD2C5A5-0D5E-4EFA-8E4E-83D0AD52B2E1}" dt="2021-04-10T10:52:04.630" v="11689"/>
        <pc:sldMkLst>
          <pc:docMk/>
          <pc:sldMk cId="4162684841" sldId="311"/>
        </pc:sldMkLst>
        <pc:spChg chg="mod">
          <ac:chgData name="Ciro Pepe" userId="a5f5a74f4886a5cd" providerId="LiveId" clId="{BBD2C5A5-0D5E-4EFA-8E4E-83D0AD52B2E1}" dt="2021-04-10T10:52:04.630" v="11689"/>
          <ac:spMkLst>
            <pc:docMk/>
            <pc:sldMk cId="4162684841" sldId="311"/>
            <ac:spMk id="3" creationId="{984640EF-BD20-433A-AC8C-596AA82D5460}"/>
          </ac:spMkLst>
        </pc:spChg>
      </pc:sldChg>
      <pc:sldChg chg="modSp">
        <pc:chgData name="Ciro Pepe" userId="a5f5a74f4886a5cd" providerId="LiveId" clId="{BBD2C5A5-0D5E-4EFA-8E4E-83D0AD52B2E1}" dt="2021-04-10T10:52:38.261" v="11691" actId="20577"/>
        <pc:sldMkLst>
          <pc:docMk/>
          <pc:sldMk cId="3355143589" sldId="312"/>
        </pc:sldMkLst>
        <pc:spChg chg="mod">
          <ac:chgData name="Ciro Pepe" userId="a5f5a74f4886a5cd" providerId="LiveId" clId="{BBD2C5A5-0D5E-4EFA-8E4E-83D0AD52B2E1}" dt="2021-04-10T10:52:38.261" v="11691" actId="20577"/>
          <ac:spMkLst>
            <pc:docMk/>
            <pc:sldMk cId="3355143589" sldId="312"/>
            <ac:spMk id="3" creationId="{B14C14A7-3B36-4186-B1BF-B8B18028DED6}"/>
          </ac:spMkLst>
        </pc:spChg>
      </pc:sldChg>
      <pc:sldChg chg="modSp">
        <pc:chgData name="Ciro Pepe" userId="a5f5a74f4886a5cd" providerId="LiveId" clId="{BBD2C5A5-0D5E-4EFA-8E4E-83D0AD52B2E1}" dt="2021-04-10T11:30:18.719" v="11725" actId="20577"/>
        <pc:sldMkLst>
          <pc:docMk/>
          <pc:sldMk cId="1825887682" sldId="317"/>
        </pc:sldMkLst>
        <pc:spChg chg="mod">
          <ac:chgData name="Ciro Pepe" userId="a5f5a74f4886a5cd" providerId="LiveId" clId="{BBD2C5A5-0D5E-4EFA-8E4E-83D0AD52B2E1}" dt="2021-04-10T11:30:18.719" v="11725" actId="20577"/>
          <ac:spMkLst>
            <pc:docMk/>
            <pc:sldMk cId="1825887682" sldId="317"/>
            <ac:spMk id="3" creationId="{B14C14A7-3B36-4186-B1BF-B8B18028DED6}"/>
          </ac:spMkLst>
        </pc:spChg>
      </pc:sldChg>
      <pc:sldChg chg="modSp">
        <pc:chgData name="Ciro Pepe" userId="a5f5a74f4886a5cd" providerId="LiveId" clId="{BBD2C5A5-0D5E-4EFA-8E4E-83D0AD52B2E1}" dt="2021-04-10T10:56:48.564" v="11693" actId="20577"/>
        <pc:sldMkLst>
          <pc:docMk/>
          <pc:sldMk cId="128993209" sldId="320"/>
        </pc:sldMkLst>
        <pc:spChg chg="mod">
          <ac:chgData name="Ciro Pepe" userId="a5f5a74f4886a5cd" providerId="LiveId" clId="{BBD2C5A5-0D5E-4EFA-8E4E-83D0AD52B2E1}" dt="2021-04-10T10:56:48.564" v="11693" actId="20577"/>
          <ac:spMkLst>
            <pc:docMk/>
            <pc:sldMk cId="128993209" sldId="320"/>
            <ac:spMk id="7" creationId="{C007FB67-A02D-4A83-AC15-AB6C66C0DB2F}"/>
          </ac:spMkLst>
        </pc:spChg>
      </pc:sldChg>
      <pc:sldChg chg="modSp">
        <pc:chgData name="Ciro Pepe" userId="a5f5a74f4886a5cd" providerId="LiveId" clId="{BBD2C5A5-0D5E-4EFA-8E4E-83D0AD52B2E1}" dt="2021-04-10T08:35:30.567" v="5761" actId="313"/>
        <pc:sldMkLst>
          <pc:docMk/>
          <pc:sldMk cId="1415379455" sldId="328"/>
        </pc:sldMkLst>
        <pc:spChg chg="mod">
          <ac:chgData name="Ciro Pepe" userId="a5f5a74f4886a5cd" providerId="LiveId" clId="{BBD2C5A5-0D5E-4EFA-8E4E-83D0AD52B2E1}" dt="2021-04-10T08:35:30.567" v="5761" actId="313"/>
          <ac:spMkLst>
            <pc:docMk/>
            <pc:sldMk cId="1415379455" sldId="328"/>
            <ac:spMk id="14" creationId="{593481D2-0916-43FF-8D7F-D5757277FEDA}"/>
          </ac:spMkLst>
        </pc:spChg>
      </pc:sldChg>
      <pc:sldChg chg="modSp modAnim">
        <pc:chgData name="Ciro Pepe" userId="a5f5a74f4886a5cd" providerId="LiveId" clId="{BBD2C5A5-0D5E-4EFA-8E4E-83D0AD52B2E1}" dt="2021-04-10T11:02:50.611" v="11701" actId="313"/>
        <pc:sldMkLst>
          <pc:docMk/>
          <pc:sldMk cId="2090109076" sldId="331"/>
        </pc:sldMkLst>
        <pc:spChg chg="mod">
          <ac:chgData name="Ciro Pepe" userId="a5f5a74f4886a5cd" providerId="LiveId" clId="{BBD2C5A5-0D5E-4EFA-8E4E-83D0AD52B2E1}" dt="2021-04-10T11:02:48.670" v="11700" actId="313"/>
          <ac:spMkLst>
            <pc:docMk/>
            <pc:sldMk cId="2090109076" sldId="331"/>
            <ac:spMk id="16" creationId="{4B6B5A0F-E092-43F6-A81C-255E0CCD3EDC}"/>
          </ac:spMkLst>
        </pc:spChg>
      </pc:sldChg>
      <pc:sldChg chg="modSp modAnim">
        <pc:chgData name="Ciro Pepe" userId="a5f5a74f4886a5cd" providerId="LiveId" clId="{BBD2C5A5-0D5E-4EFA-8E4E-83D0AD52B2E1}" dt="2021-04-09T20:48:49.693" v="5760"/>
        <pc:sldMkLst>
          <pc:docMk/>
          <pc:sldMk cId="4231240479" sldId="334"/>
        </pc:sldMkLst>
        <pc:spChg chg="mod">
          <ac:chgData name="Ciro Pepe" userId="a5f5a74f4886a5cd" providerId="LiveId" clId="{BBD2C5A5-0D5E-4EFA-8E4E-83D0AD52B2E1}" dt="2021-04-09T20:28:26.150" v="4443" actId="20577"/>
          <ac:spMkLst>
            <pc:docMk/>
            <pc:sldMk cId="4231240479" sldId="334"/>
            <ac:spMk id="3" creationId="{47BFDC6A-9284-487F-8F67-671DC5F2832C}"/>
          </ac:spMkLst>
        </pc:spChg>
      </pc:sldChg>
      <pc:sldChg chg="modSp mod modAnim">
        <pc:chgData name="Ciro Pepe" userId="a5f5a74f4886a5cd" providerId="LiveId" clId="{BBD2C5A5-0D5E-4EFA-8E4E-83D0AD52B2E1}" dt="2021-04-11T20:10:47.756" v="18921" actId="20577"/>
        <pc:sldMkLst>
          <pc:docMk/>
          <pc:sldMk cId="907687708" sldId="335"/>
        </pc:sldMkLst>
        <pc:spChg chg="mod">
          <ac:chgData name="Ciro Pepe" userId="a5f5a74f4886a5cd" providerId="LiveId" clId="{BBD2C5A5-0D5E-4EFA-8E4E-83D0AD52B2E1}" dt="2021-04-11T20:10:47.756" v="18921" actId="20577"/>
          <ac:spMkLst>
            <pc:docMk/>
            <pc:sldMk cId="907687708" sldId="335"/>
            <ac:spMk id="9" creationId="{0D3C7D36-A12D-40CD-B5F5-58DCFFB29E66}"/>
          </ac:spMkLst>
        </pc:spChg>
      </pc:sldChg>
      <pc:sldChg chg="modSp add mod modAnim modNotesTx">
        <pc:chgData name="Ciro Pepe" userId="a5f5a74f4886a5cd" providerId="LiveId" clId="{BBD2C5A5-0D5E-4EFA-8E4E-83D0AD52B2E1}" dt="2021-04-10T11:05:18.303" v="11704" actId="20577"/>
        <pc:sldMkLst>
          <pc:docMk/>
          <pc:sldMk cId="3461178555" sldId="336"/>
        </pc:sldMkLst>
        <pc:spChg chg="mod">
          <ac:chgData name="Ciro Pepe" userId="a5f5a74f4886a5cd" providerId="LiveId" clId="{BBD2C5A5-0D5E-4EFA-8E4E-83D0AD52B2E1}" dt="2021-04-09T20:28:56.882" v="4448" actId="20577"/>
          <ac:spMkLst>
            <pc:docMk/>
            <pc:sldMk cId="3461178555" sldId="336"/>
            <ac:spMk id="4" creationId="{D30A49E8-3F4F-4953-BCEE-850F3CB73059}"/>
          </ac:spMkLst>
        </pc:spChg>
        <pc:spChg chg="mod">
          <ac:chgData name="Ciro Pepe" userId="a5f5a74f4886a5cd" providerId="LiveId" clId="{BBD2C5A5-0D5E-4EFA-8E4E-83D0AD52B2E1}" dt="2021-04-10T11:05:18.303" v="11704" actId="20577"/>
          <ac:spMkLst>
            <pc:docMk/>
            <pc:sldMk cId="3461178555" sldId="336"/>
            <ac:spMk id="9" creationId="{0D3C7D36-A12D-40CD-B5F5-58DCFFB29E66}"/>
          </ac:spMkLst>
        </pc:spChg>
      </pc:sldChg>
      <pc:sldChg chg="add del">
        <pc:chgData name="Ciro Pepe" userId="a5f5a74f4886a5cd" providerId="LiveId" clId="{BBD2C5A5-0D5E-4EFA-8E4E-83D0AD52B2E1}" dt="2021-04-10T08:39:44.710" v="5763" actId="2890"/>
        <pc:sldMkLst>
          <pc:docMk/>
          <pc:sldMk cId="1173581470" sldId="337"/>
        </pc:sldMkLst>
      </pc:sldChg>
      <pc:sldChg chg="modSp add mod modAnim modNotesTx">
        <pc:chgData name="Ciro Pepe" userId="a5f5a74f4886a5cd" providerId="LiveId" clId="{BBD2C5A5-0D5E-4EFA-8E4E-83D0AD52B2E1}" dt="2021-04-10T11:05:56.567" v="11714" actId="20577"/>
        <pc:sldMkLst>
          <pc:docMk/>
          <pc:sldMk cId="2294454887" sldId="337"/>
        </pc:sldMkLst>
        <pc:spChg chg="mod">
          <ac:chgData name="Ciro Pepe" userId="a5f5a74f4886a5cd" providerId="LiveId" clId="{BBD2C5A5-0D5E-4EFA-8E4E-83D0AD52B2E1}" dt="2021-04-10T08:40:41.244" v="5767" actId="20577"/>
          <ac:spMkLst>
            <pc:docMk/>
            <pc:sldMk cId="2294454887" sldId="337"/>
            <ac:spMk id="4" creationId="{D30A49E8-3F4F-4953-BCEE-850F3CB73059}"/>
          </ac:spMkLst>
        </pc:spChg>
        <pc:spChg chg="mod">
          <ac:chgData name="Ciro Pepe" userId="a5f5a74f4886a5cd" providerId="LiveId" clId="{BBD2C5A5-0D5E-4EFA-8E4E-83D0AD52B2E1}" dt="2021-04-10T11:05:56.567" v="11714" actId="20577"/>
          <ac:spMkLst>
            <pc:docMk/>
            <pc:sldMk cId="2294454887" sldId="337"/>
            <ac:spMk id="9" creationId="{0D3C7D36-A12D-40CD-B5F5-58DCFFB29E66}"/>
          </ac:spMkLst>
        </pc:spChg>
      </pc:sldChg>
      <pc:sldChg chg="modSp add mod modAnim modNotesTx">
        <pc:chgData name="Ciro Pepe" userId="a5f5a74f4886a5cd" providerId="LiveId" clId="{BBD2C5A5-0D5E-4EFA-8E4E-83D0AD52B2E1}" dt="2021-04-10T09:56:06.299" v="10105" actId="20577"/>
        <pc:sldMkLst>
          <pc:docMk/>
          <pc:sldMk cId="2570213434" sldId="338"/>
        </pc:sldMkLst>
        <pc:spChg chg="mod">
          <ac:chgData name="Ciro Pepe" userId="a5f5a74f4886a5cd" providerId="LiveId" clId="{BBD2C5A5-0D5E-4EFA-8E4E-83D0AD52B2E1}" dt="2021-04-10T08:58:08.350" v="7048" actId="20577"/>
          <ac:spMkLst>
            <pc:docMk/>
            <pc:sldMk cId="2570213434" sldId="338"/>
            <ac:spMk id="4" creationId="{D30A49E8-3F4F-4953-BCEE-850F3CB73059}"/>
          </ac:spMkLst>
        </pc:spChg>
        <pc:spChg chg="mod">
          <ac:chgData name="Ciro Pepe" userId="a5f5a74f4886a5cd" providerId="LiveId" clId="{BBD2C5A5-0D5E-4EFA-8E4E-83D0AD52B2E1}" dt="2021-04-10T09:19:46.266" v="8195" actId="20577"/>
          <ac:spMkLst>
            <pc:docMk/>
            <pc:sldMk cId="2570213434" sldId="338"/>
            <ac:spMk id="9" creationId="{0D3C7D36-A12D-40CD-B5F5-58DCFFB29E66}"/>
          </ac:spMkLst>
        </pc:spChg>
      </pc:sldChg>
      <pc:sldChg chg="modSp add mod modAnim modNotesTx">
        <pc:chgData name="Ciro Pepe" userId="a5f5a74f4886a5cd" providerId="LiveId" clId="{BBD2C5A5-0D5E-4EFA-8E4E-83D0AD52B2E1}" dt="2021-04-10T09:56:08.874" v="10106" actId="20577"/>
        <pc:sldMkLst>
          <pc:docMk/>
          <pc:sldMk cId="419240157" sldId="339"/>
        </pc:sldMkLst>
        <pc:spChg chg="mod">
          <ac:chgData name="Ciro Pepe" userId="a5f5a74f4886a5cd" providerId="LiveId" clId="{BBD2C5A5-0D5E-4EFA-8E4E-83D0AD52B2E1}" dt="2021-04-10T09:22:20.347" v="8203" actId="20577"/>
          <ac:spMkLst>
            <pc:docMk/>
            <pc:sldMk cId="419240157" sldId="339"/>
            <ac:spMk id="4" creationId="{D30A49E8-3F4F-4953-BCEE-850F3CB73059}"/>
          </ac:spMkLst>
        </pc:spChg>
        <pc:spChg chg="mod">
          <ac:chgData name="Ciro Pepe" userId="a5f5a74f4886a5cd" providerId="LiveId" clId="{BBD2C5A5-0D5E-4EFA-8E4E-83D0AD52B2E1}" dt="2021-04-10T09:22:29.160" v="8204" actId="20577"/>
          <ac:spMkLst>
            <pc:docMk/>
            <pc:sldMk cId="419240157" sldId="339"/>
            <ac:spMk id="9" creationId="{0D3C7D36-A12D-40CD-B5F5-58DCFFB29E66}"/>
          </ac:spMkLst>
        </pc:spChg>
      </pc:sldChg>
      <pc:sldChg chg="modSp add mod modAnim modNotesTx">
        <pc:chgData name="Ciro Pepe" userId="a5f5a74f4886a5cd" providerId="LiveId" clId="{BBD2C5A5-0D5E-4EFA-8E4E-83D0AD52B2E1}" dt="2021-04-11T20:14:11.693" v="19012" actId="20577"/>
        <pc:sldMkLst>
          <pc:docMk/>
          <pc:sldMk cId="1662746088" sldId="340"/>
        </pc:sldMkLst>
        <pc:spChg chg="mod">
          <ac:chgData name="Ciro Pepe" userId="a5f5a74f4886a5cd" providerId="LiveId" clId="{BBD2C5A5-0D5E-4EFA-8E4E-83D0AD52B2E1}" dt="2021-04-10T09:22:43.481" v="8207" actId="20577"/>
          <ac:spMkLst>
            <pc:docMk/>
            <pc:sldMk cId="1662746088" sldId="340"/>
            <ac:spMk id="4" creationId="{D30A49E8-3F4F-4953-BCEE-850F3CB73059}"/>
          </ac:spMkLst>
        </pc:spChg>
        <pc:spChg chg="mod">
          <ac:chgData name="Ciro Pepe" userId="a5f5a74f4886a5cd" providerId="LiveId" clId="{BBD2C5A5-0D5E-4EFA-8E4E-83D0AD52B2E1}" dt="2021-04-11T20:14:11.693" v="19012" actId="20577"/>
          <ac:spMkLst>
            <pc:docMk/>
            <pc:sldMk cId="1662746088" sldId="340"/>
            <ac:spMk id="9" creationId="{0D3C7D36-A12D-40CD-B5F5-58DCFFB29E66}"/>
          </ac:spMkLst>
        </pc:spChg>
        <pc:picChg chg="mod">
          <ac:chgData name="Ciro Pepe" userId="a5f5a74f4886a5cd" providerId="LiveId" clId="{BBD2C5A5-0D5E-4EFA-8E4E-83D0AD52B2E1}" dt="2021-04-10T09:28:47.270" v="8704" actId="1076"/>
          <ac:picMkLst>
            <pc:docMk/>
            <pc:sldMk cId="1662746088" sldId="340"/>
            <ac:picMk id="6" creationId="{D81CF131-2BD3-4BA3-8A56-C9EC6F19070E}"/>
          </ac:picMkLst>
        </pc:picChg>
      </pc:sldChg>
      <pc:sldChg chg="modSp add modAnim modNotesTx">
        <pc:chgData name="Ciro Pepe" userId="a5f5a74f4886a5cd" providerId="LiveId" clId="{BBD2C5A5-0D5E-4EFA-8E4E-83D0AD52B2E1}" dt="2021-04-10T11:08:12.263" v="11715" actId="20577"/>
        <pc:sldMkLst>
          <pc:docMk/>
          <pc:sldMk cId="4272073876" sldId="341"/>
        </pc:sldMkLst>
        <pc:spChg chg="mod">
          <ac:chgData name="Ciro Pepe" userId="a5f5a74f4886a5cd" providerId="LiveId" clId="{BBD2C5A5-0D5E-4EFA-8E4E-83D0AD52B2E1}" dt="2021-04-10T09:43:43.963" v="9602" actId="20577"/>
          <ac:spMkLst>
            <pc:docMk/>
            <pc:sldMk cId="4272073876" sldId="341"/>
            <ac:spMk id="4" creationId="{D30A49E8-3F4F-4953-BCEE-850F3CB73059}"/>
          </ac:spMkLst>
        </pc:spChg>
        <pc:spChg chg="mod">
          <ac:chgData name="Ciro Pepe" userId="a5f5a74f4886a5cd" providerId="LiveId" clId="{BBD2C5A5-0D5E-4EFA-8E4E-83D0AD52B2E1}" dt="2021-04-10T11:08:12.263" v="11715" actId="20577"/>
          <ac:spMkLst>
            <pc:docMk/>
            <pc:sldMk cId="4272073876" sldId="341"/>
            <ac:spMk id="9" creationId="{0D3C7D36-A12D-40CD-B5F5-58DCFFB29E66}"/>
          </ac:spMkLst>
        </pc:spChg>
      </pc:sldChg>
      <pc:sldChg chg="modSp add mod modAnim modNotesTx">
        <pc:chgData name="Ciro Pepe" userId="a5f5a74f4886a5cd" providerId="LiveId" clId="{BBD2C5A5-0D5E-4EFA-8E4E-83D0AD52B2E1}" dt="2021-04-10T10:31:56.077" v="11064" actId="20577"/>
        <pc:sldMkLst>
          <pc:docMk/>
          <pc:sldMk cId="2932310417" sldId="342"/>
        </pc:sldMkLst>
        <pc:spChg chg="mod">
          <ac:chgData name="Ciro Pepe" userId="a5f5a74f4886a5cd" providerId="LiveId" clId="{BBD2C5A5-0D5E-4EFA-8E4E-83D0AD52B2E1}" dt="2021-04-10T09:47:00.184" v="9681" actId="20577"/>
          <ac:spMkLst>
            <pc:docMk/>
            <pc:sldMk cId="2932310417" sldId="342"/>
            <ac:spMk id="4" creationId="{D30A49E8-3F4F-4953-BCEE-850F3CB73059}"/>
          </ac:spMkLst>
        </pc:spChg>
        <pc:spChg chg="mod">
          <ac:chgData name="Ciro Pepe" userId="a5f5a74f4886a5cd" providerId="LiveId" clId="{BBD2C5A5-0D5E-4EFA-8E4E-83D0AD52B2E1}" dt="2021-04-10T10:31:56.077" v="11064" actId="20577"/>
          <ac:spMkLst>
            <pc:docMk/>
            <pc:sldMk cId="2932310417" sldId="342"/>
            <ac:spMk id="9" creationId="{0D3C7D36-A12D-40CD-B5F5-58DCFFB29E66}"/>
          </ac:spMkLst>
        </pc:spChg>
      </pc:sldChg>
      <pc:sldChg chg="modSp add mod modAnim">
        <pc:chgData name="Ciro Pepe" userId="a5f5a74f4886a5cd" providerId="LiveId" clId="{BBD2C5A5-0D5E-4EFA-8E4E-83D0AD52B2E1}" dt="2021-04-10T10:45:08.660" v="11662"/>
        <pc:sldMkLst>
          <pc:docMk/>
          <pc:sldMk cId="105888900" sldId="343"/>
        </pc:sldMkLst>
        <pc:spChg chg="mod">
          <ac:chgData name="Ciro Pepe" userId="a5f5a74f4886a5cd" providerId="LiveId" clId="{BBD2C5A5-0D5E-4EFA-8E4E-83D0AD52B2E1}" dt="2021-04-10T10:32:23.449" v="11067" actId="20577"/>
          <ac:spMkLst>
            <pc:docMk/>
            <pc:sldMk cId="105888900" sldId="343"/>
            <ac:spMk id="4" creationId="{D30A49E8-3F4F-4953-BCEE-850F3CB73059}"/>
          </ac:spMkLst>
        </pc:spChg>
        <pc:spChg chg="mod">
          <ac:chgData name="Ciro Pepe" userId="a5f5a74f4886a5cd" providerId="LiveId" clId="{BBD2C5A5-0D5E-4EFA-8E4E-83D0AD52B2E1}" dt="2021-04-10T10:45:08.660" v="11662"/>
          <ac:spMkLst>
            <pc:docMk/>
            <pc:sldMk cId="105888900" sldId="343"/>
            <ac:spMk id="9" creationId="{0D3C7D36-A12D-40CD-B5F5-58DCFFB29E66}"/>
          </ac:spMkLst>
        </pc:spChg>
      </pc:sldChg>
      <pc:sldChg chg="addSp delSp modSp new mod setBg modAnim">
        <pc:chgData name="Ciro Pepe" userId="a5f5a74f4886a5cd" providerId="LiveId" clId="{BBD2C5A5-0D5E-4EFA-8E4E-83D0AD52B2E1}" dt="2021-04-10T13:47:07.705" v="12830"/>
        <pc:sldMkLst>
          <pc:docMk/>
          <pc:sldMk cId="2629460059" sldId="344"/>
        </pc:sldMkLst>
        <pc:spChg chg="mod">
          <ac:chgData name="Ciro Pepe" userId="a5f5a74f4886a5cd" providerId="LiveId" clId="{BBD2C5A5-0D5E-4EFA-8E4E-83D0AD52B2E1}" dt="2021-04-10T13:08:30.845" v="11764" actId="114"/>
          <ac:spMkLst>
            <pc:docMk/>
            <pc:sldMk cId="2629460059" sldId="344"/>
            <ac:spMk id="2" creationId="{431F33DD-4448-4E13-A5FB-418F50C0391B}"/>
          </ac:spMkLst>
        </pc:spChg>
        <pc:spChg chg="mod">
          <ac:chgData name="Ciro Pepe" userId="a5f5a74f4886a5cd" providerId="LiveId" clId="{BBD2C5A5-0D5E-4EFA-8E4E-83D0AD52B2E1}" dt="2021-04-10T13:45:28.001" v="12819" actId="1076"/>
          <ac:spMkLst>
            <pc:docMk/>
            <pc:sldMk cId="2629460059" sldId="344"/>
            <ac:spMk id="3" creationId="{EB150C4F-5E85-4F39-881D-DDFE31308132}"/>
          </ac:spMkLst>
        </pc:spChg>
        <pc:spChg chg="mod">
          <ac:chgData name="Ciro Pepe" userId="a5f5a74f4886a5cd" providerId="LiveId" clId="{BBD2C5A5-0D5E-4EFA-8E4E-83D0AD52B2E1}" dt="2021-04-10T13:04:47.609" v="11733" actId="26606"/>
          <ac:spMkLst>
            <pc:docMk/>
            <pc:sldMk cId="2629460059" sldId="344"/>
            <ac:spMk id="4" creationId="{2C76343F-9B3E-4C04-84F4-26C4134AB632}"/>
          </ac:spMkLst>
        </pc:spChg>
        <pc:spChg chg="add del">
          <ac:chgData name="Ciro Pepe" userId="a5f5a74f4886a5cd" providerId="LiveId" clId="{BBD2C5A5-0D5E-4EFA-8E4E-83D0AD52B2E1}" dt="2021-04-10T13:07:05.973" v="11735" actId="26606"/>
          <ac:spMkLst>
            <pc:docMk/>
            <pc:sldMk cId="2629460059" sldId="344"/>
            <ac:spMk id="17" creationId="{8F4E830A-06F9-4EAA-9E65-110CF2421798}"/>
          </ac:spMkLst>
        </pc:spChg>
        <pc:spChg chg="add mod">
          <ac:chgData name="Ciro Pepe" userId="a5f5a74f4886a5cd" providerId="LiveId" clId="{BBD2C5A5-0D5E-4EFA-8E4E-83D0AD52B2E1}" dt="2021-04-10T13:07:43.702" v="11756"/>
          <ac:spMkLst>
            <pc:docMk/>
            <pc:sldMk cId="2629460059" sldId="344"/>
            <ac:spMk id="20" creationId="{F745AC4C-7752-4097-A454-82D892D4F2EC}"/>
          </ac:spMkLst>
        </pc:spChg>
        <pc:spChg chg="add">
          <ac:chgData name="Ciro Pepe" userId="a5f5a74f4886a5cd" providerId="LiveId" clId="{BBD2C5A5-0D5E-4EFA-8E4E-83D0AD52B2E1}" dt="2021-04-10T13:07:05.973" v="11735" actId="26606"/>
          <ac:spMkLst>
            <pc:docMk/>
            <pc:sldMk cId="2629460059" sldId="344"/>
            <ac:spMk id="29" creationId="{8F4E830A-06F9-4EAA-9E65-110CF2421798}"/>
          </ac:spMkLst>
        </pc:spChg>
        <pc:grpChg chg="add del">
          <ac:chgData name="Ciro Pepe" userId="a5f5a74f4886a5cd" providerId="LiveId" clId="{BBD2C5A5-0D5E-4EFA-8E4E-83D0AD52B2E1}" dt="2021-04-10T13:07:05.973" v="11735" actId="26606"/>
          <ac:grpSpMkLst>
            <pc:docMk/>
            <pc:sldMk cId="2629460059" sldId="344"/>
            <ac:grpSpMk id="10" creationId="{8F1EF17D-1B70-428C-8A8A-A2C5B390E1E9}"/>
          </ac:grpSpMkLst>
        </pc:grpChg>
        <pc:grpChg chg="add">
          <ac:chgData name="Ciro Pepe" userId="a5f5a74f4886a5cd" providerId="LiveId" clId="{BBD2C5A5-0D5E-4EFA-8E4E-83D0AD52B2E1}" dt="2021-04-10T13:07:05.973" v="11735" actId="26606"/>
          <ac:grpSpMkLst>
            <pc:docMk/>
            <pc:sldMk cId="2629460059" sldId="344"/>
            <ac:grpSpMk id="22" creationId="{8F1EF17D-1B70-428C-8A8A-A2C5B390E1E9}"/>
          </ac:grpSpMkLst>
        </pc:grpChg>
        <pc:picChg chg="add mod">
          <ac:chgData name="Ciro Pepe" userId="a5f5a74f4886a5cd" providerId="LiveId" clId="{BBD2C5A5-0D5E-4EFA-8E4E-83D0AD52B2E1}" dt="2021-04-10T13:45:15.173" v="12817" actId="1076"/>
          <ac:picMkLst>
            <pc:docMk/>
            <pc:sldMk cId="2629460059" sldId="344"/>
            <ac:picMk id="6" creationId="{1A870755-FF31-4473-A027-B6E977847035}"/>
          </ac:picMkLst>
        </pc:picChg>
      </pc:sldChg>
      <pc:sldChg chg="addSp delSp modSp new mod modAnim">
        <pc:chgData name="Ciro Pepe" userId="a5f5a74f4886a5cd" providerId="LiveId" clId="{BBD2C5A5-0D5E-4EFA-8E4E-83D0AD52B2E1}" dt="2021-04-11T20:17:55.138" v="19013" actId="114"/>
        <pc:sldMkLst>
          <pc:docMk/>
          <pc:sldMk cId="3297634390" sldId="345"/>
        </pc:sldMkLst>
        <pc:spChg chg="del">
          <ac:chgData name="Ciro Pepe" userId="a5f5a74f4886a5cd" providerId="LiveId" clId="{BBD2C5A5-0D5E-4EFA-8E4E-83D0AD52B2E1}" dt="2021-04-10T13:52:27.185" v="12853" actId="21"/>
          <ac:spMkLst>
            <pc:docMk/>
            <pc:sldMk cId="3297634390" sldId="345"/>
            <ac:spMk id="2" creationId="{FB014E72-7C62-4317-91B6-FA176134B921}"/>
          </ac:spMkLst>
        </pc:spChg>
        <pc:spChg chg="del">
          <ac:chgData name="Ciro Pepe" userId="a5f5a74f4886a5cd" providerId="LiveId" clId="{BBD2C5A5-0D5E-4EFA-8E4E-83D0AD52B2E1}" dt="2021-04-10T13:48:54.424" v="12831" actId="21"/>
          <ac:spMkLst>
            <pc:docMk/>
            <pc:sldMk cId="3297634390" sldId="345"/>
            <ac:spMk id="3" creationId="{1AB6AD1D-CFE0-4DCD-9268-1D57A478C167}"/>
          </ac:spMkLst>
        </pc:spChg>
        <pc:spChg chg="mod">
          <ac:chgData name="Ciro Pepe" userId="a5f5a74f4886a5cd" providerId="LiveId" clId="{BBD2C5A5-0D5E-4EFA-8E4E-83D0AD52B2E1}" dt="2021-04-10T14:02:04.283" v="12932" actId="20577"/>
          <ac:spMkLst>
            <pc:docMk/>
            <pc:sldMk cId="3297634390" sldId="345"/>
            <ac:spMk id="4" creationId="{4891AD60-4756-43C6-A9D3-96463BF4B120}"/>
          </ac:spMkLst>
        </pc:spChg>
        <pc:spChg chg="add mod">
          <ac:chgData name="Ciro Pepe" userId="a5f5a74f4886a5cd" providerId="LiveId" clId="{BBD2C5A5-0D5E-4EFA-8E4E-83D0AD52B2E1}" dt="2021-04-10T13:46:25.495" v="12828"/>
          <ac:spMkLst>
            <pc:docMk/>
            <pc:sldMk cId="3297634390" sldId="345"/>
            <ac:spMk id="5" creationId="{AA185BA1-EC16-4DF8-8FCA-01C755498900}"/>
          </ac:spMkLst>
        </pc:spChg>
        <pc:spChg chg="add mod">
          <ac:chgData name="Ciro Pepe" userId="a5f5a74f4886a5cd" providerId="LiveId" clId="{BBD2C5A5-0D5E-4EFA-8E4E-83D0AD52B2E1}" dt="2021-04-11T20:17:55.138" v="19013" actId="114"/>
          <ac:spMkLst>
            <pc:docMk/>
            <pc:sldMk cId="3297634390" sldId="345"/>
            <ac:spMk id="8" creationId="{34E50DC9-1436-4E4C-8F79-8CC8C212EC0D}"/>
          </ac:spMkLst>
        </pc:spChg>
        <pc:spChg chg="add del mod">
          <ac:chgData name="Ciro Pepe" userId="a5f5a74f4886a5cd" providerId="LiveId" clId="{BBD2C5A5-0D5E-4EFA-8E4E-83D0AD52B2E1}" dt="2021-04-10T14:08:55.386" v="12977" actId="21"/>
          <ac:spMkLst>
            <pc:docMk/>
            <pc:sldMk cId="3297634390" sldId="345"/>
            <ac:spMk id="9" creationId="{5BA7240D-D824-4F6C-82F1-8555D60B0C09}"/>
          </ac:spMkLst>
        </pc:spChg>
        <pc:picChg chg="add mod modCrop">
          <ac:chgData name="Ciro Pepe" userId="a5f5a74f4886a5cd" providerId="LiveId" clId="{BBD2C5A5-0D5E-4EFA-8E4E-83D0AD52B2E1}" dt="2021-04-10T14:12:59.799" v="13087" actId="1076"/>
          <ac:picMkLst>
            <pc:docMk/>
            <pc:sldMk cId="3297634390" sldId="345"/>
            <ac:picMk id="7" creationId="{6876B9BE-9414-49FA-95C6-F8D6CEFA395F}"/>
          </ac:picMkLst>
        </pc:picChg>
      </pc:sldChg>
      <pc:sldChg chg="addSp delSp modSp add mod ord modAnim">
        <pc:chgData name="Ciro Pepe" userId="a5f5a74f4886a5cd" providerId="LiveId" clId="{BBD2C5A5-0D5E-4EFA-8E4E-83D0AD52B2E1}" dt="2021-04-10T14:10:42.412" v="12994" actId="14100"/>
        <pc:sldMkLst>
          <pc:docMk/>
          <pc:sldMk cId="1135009827" sldId="346"/>
        </pc:sldMkLst>
        <pc:spChg chg="add mod">
          <ac:chgData name="Ciro Pepe" userId="a5f5a74f4886a5cd" providerId="LiveId" clId="{BBD2C5A5-0D5E-4EFA-8E4E-83D0AD52B2E1}" dt="2021-04-10T14:10:42.412" v="12994" actId="14100"/>
          <ac:spMkLst>
            <pc:docMk/>
            <pc:sldMk cId="1135009827" sldId="346"/>
            <ac:spMk id="2" creationId="{480FDE95-08B7-40A0-930A-CB52C787B660}"/>
          </ac:spMkLst>
        </pc:spChg>
        <pc:spChg chg="del mod">
          <ac:chgData name="Ciro Pepe" userId="a5f5a74f4886a5cd" providerId="LiveId" clId="{BBD2C5A5-0D5E-4EFA-8E4E-83D0AD52B2E1}" dt="2021-04-10T14:02:00.116" v="12930"/>
          <ac:spMkLst>
            <pc:docMk/>
            <pc:sldMk cId="1135009827" sldId="346"/>
            <ac:spMk id="8" creationId="{34E50DC9-1436-4E4C-8F79-8CC8C212EC0D}"/>
          </ac:spMkLst>
        </pc:spChg>
        <pc:spChg chg="mod">
          <ac:chgData name="Ciro Pepe" userId="a5f5a74f4886a5cd" providerId="LiveId" clId="{BBD2C5A5-0D5E-4EFA-8E4E-83D0AD52B2E1}" dt="2021-04-10T14:04:10.786" v="12966" actId="1076"/>
          <ac:spMkLst>
            <pc:docMk/>
            <pc:sldMk cId="1135009827" sldId="346"/>
            <ac:spMk id="9" creationId="{5BA7240D-D824-4F6C-82F1-8555D60B0C09}"/>
          </ac:spMkLst>
        </pc:spChg>
        <pc:picChg chg="mod modCrop">
          <ac:chgData name="Ciro Pepe" userId="a5f5a74f4886a5cd" providerId="LiveId" clId="{BBD2C5A5-0D5E-4EFA-8E4E-83D0AD52B2E1}" dt="2021-04-10T14:04:15.698" v="12967" actId="1076"/>
          <ac:picMkLst>
            <pc:docMk/>
            <pc:sldMk cId="1135009827" sldId="346"/>
            <ac:picMk id="7" creationId="{6876B9BE-9414-49FA-95C6-F8D6CEFA395F}"/>
          </ac:picMkLst>
        </pc:picChg>
      </pc:sldChg>
      <pc:sldChg chg="addSp delSp modSp add mod delAnim modAnim">
        <pc:chgData name="Ciro Pepe" userId="a5f5a74f4886a5cd" providerId="LiveId" clId="{BBD2C5A5-0D5E-4EFA-8E4E-83D0AD52B2E1}" dt="2021-04-10T14:32:55.727" v="13540" actId="1076"/>
        <pc:sldMkLst>
          <pc:docMk/>
          <pc:sldMk cId="1081255568" sldId="347"/>
        </pc:sldMkLst>
        <pc:spChg chg="mod">
          <ac:chgData name="Ciro Pepe" userId="a5f5a74f4886a5cd" providerId="LiveId" clId="{BBD2C5A5-0D5E-4EFA-8E4E-83D0AD52B2E1}" dt="2021-04-10T14:11:37.536" v="12997" actId="20577"/>
          <ac:spMkLst>
            <pc:docMk/>
            <pc:sldMk cId="1081255568" sldId="347"/>
            <ac:spMk id="4" creationId="{4891AD60-4756-43C6-A9D3-96463BF4B120}"/>
          </ac:spMkLst>
        </pc:spChg>
        <pc:spChg chg="add mod">
          <ac:chgData name="Ciro Pepe" userId="a5f5a74f4886a5cd" providerId="LiveId" clId="{BBD2C5A5-0D5E-4EFA-8E4E-83D0AD52B2E1}" dt="2021-04-10T14:32:37.024" v="13539" actId="20577"/>
          <ac:spMkLst>
            <pc:docMk/>
            <pc:sldMk cId="1081255568" sldId="347"/>
            <ac:spMk id="6" creationId="{DAF58434-C055-46A1-AAFD-64BEAA089B47}"/>
          </ac:spMkLst>
        </pc:spChg>
        <pc:spChg chg="mod">
          <ac:chgData name="Ciro Pepe" userId="a5f5a74f4886a5cd" providerId="LiveId" clId="{BBD2C5A5-0D5E-4EFA-8E4E-83D0AD52B2E1}" dt="2021-04-10T14:24:33.421" v="13340" actId="20577"/>
          <ac:spMkLst>
            <pc:docMk/>
            <pc:sldMk cId="1081255568" sldId="347"/>
            <ac:spMk id="8" creationId="{34E50DC9-1436-4E4C-8F79-8CC8C212EC0D}"/>
          </ac:spMkLst>
        </pc:spChg>
        <pc:picChg chg="add mod modCrop">
          <ac:chgData name="Ciro Pepe" userId="a5f5a74f4886a5cd" providerId="LiveId" clId="{BBD2C5A5-0D5E-4EFA-8E4E-83D0AD52B2E1}" dt="2021-04-10T14:32:55.727" v="13540" actId="1076"/>
          <ac:picMkLst>
            <pc:docMk/>
            <pc:sldMk cId="1081255568" sldId="347"/>
            <ac:picMk id="3" creationId="{B85527E5-3FC7-46C0-BB53-124F7A502865}"/>
          </ac:picMkLst>
        </pc:picChg>
        <pc:picChg chg="del">
          <ac:chgData name="Ciro Pepe" userId="a5f5a74f4886a5cd" providerId="LiveId" clId="{BBD2C5A5-0D5E-4EFA-8E4E-83D0AD52B2E1}" dt="2021-04-10T14:11:42.159" v="12998" actId="21"/>
          <ac:picMkLst>
            <pc:docMk/>
            <pc:sldMk cId="1081255568" sldId="347"/>
            <ac:picMk id="7" creationId="{6876B9BE-9414-49FA-95C6-F8D6CEFA395F}"/>
          </ac:picMkLst>
        </pc:picChg>
      </pc:sldChg>
      <pc:sldChg chg="addSp delSp modSp add mod addAnim delAnim modAnim">
        <pc:chgData name="Ciro Pepe" userId="a5f5a74f4886a5cd" providerId="LiveId" clId="{BBD2C5A5-0D5E-4EFA-8E4E-83D0AD52B2E1}" dt="2021-04-10T15:33:10.408" v="14077" actId="1076"/>
        <pc:sldMkLst>
          <pc:docMk/>
          <pc:sldMk cId="2974066027" sldId="348"/>
        </pc:sldMkLst>
        <pc:spChg chg="mod">
          <ac:chgData name="Ciro Pepe" userId="a5f5a74f4886a5cd" providerId="LiveId" clId="{BBD2C5A5-0D5E-4EFA-8E4E-83D0AD52B2E1}" dt="2021-04-10T15:16:06.668" v="13548" actId="20577"/>
          <ac:spMkLst>
            <pc:docMk/>
            <pc:sldMk cId="2974066027" sldId="348"/>
            <ac:spMk id="4" creationId="{4891AD60-4756-43C6-A9D3-96463BF4B120}"/>
          </ac:spMkLst>
        </pc:spChg>
        <pc:spChg chg="add del mod">
          <ac:chgData name="Ciro Pepe" userId="a5f5a74f4886a5cd" providerId="LiveId" clId="{BBD2C5A5-0D5E-4EFA-8E4E-83D0AD52B2E1}" dt="2021-04-10T15:16:40.731" v="13560" actId="21"/>
          <ac:spMkLst>
            <pc:docMk/>
            <pc:sldMk cId="2974066027" sldId="348"/>
            <ac:spMk id="6" creationId="{DAF58434-C055-46A1-AAFD-64BEAA089B47}"/>
          </ac:spMkLst>
        </pc:spChg>
        <pc:spChg chg="add del mod">
          <ac:chgData name="Ciro Pepe" userId="a5f5a74f4886a5cd" providerId="LiveId" clId="{BBD2C5A5-0D5E-4EFA-8E4E-83D0AD52B2E1}" dt="2021-04-10T15:16:47.012" v="13562"/>
          <ac:spMkLst>
            <pc:docMk/>
            <pc:sldMk cId="2974066027" sldId="348"/>
            <ac:spMk id="7" creationId="{4E8F3F61-FE3C-426B-BDBF-03FF5A89CF09}"/>
          </ac:spMkLst>
        </pc:spChg>
        <pc:spChg chg="add del mod">
          <ac:chgData name="Ciro Pepe" userId="a5f5a74f4886a5cd" providerId="LiveId" clId="{BBD2C5A5-0D5E-4EFA-8E4E-83D0AD52B2E1}" dt="2021-04-10T15:33:10.408" v="14077" actId="1076"/>
          <ac:spMkLst>
            <pc:docMk/>
            <pc:sldMk cId="2974066027" sldId="348"/>
            <ac:spMk id="8" creationId="{34E50DC9-1436-4E4C-8F79-8CC8C212EC0D}"/>
          </ac:spMkLst>
        </pc:spChg>
        <pc:picChg chg="del">
          <ac:chgData name="Ciro Pepe" userId="a5f5a74f4886a5cd" providerId="LiveId" clId="{BBD2C5A5-0D5E-4EFA-8E4E-83D0AD52B2E1}" dt="2021-04-10T15:16:01.327" v="13544" actId="21"/>
          <ac:picMkLst>
            <pc:docMk/>
            <pc:sldMk cId="2974066027" sldId="348"/>
            <ac:picMk id="3" creationId="{B85527E5-3FC7-46C0-BB53-124F7A502865}"/>
          </ac:picMkLst>
        </pc:picChg>
      </pc:sldChg>
      <pc:sldChg chg="modSp add mod modAnim">
        <pc:chgData name="Ciro Pepe" userId="a5f5a74f4886a5cd" providerId="LiveId" clId="{BBD2C5A5-0D5E-4EFA-8E4E-83D0AD52B2E1}" dt="2021-04-10T15:45:40.453" v="14492"/>
        <pc:sldMkLst>
          <pc:docMk/>
          <pc:sldMk cId="2781242108" sldId="349"/>
        </pc:sldMkLst>
        <pc:spChg chg="mod">
          <ac:chgData name="Ciro Pepe" userId="a5f5a74f4886a5cd" providerId="LiveId" clId="{BBD2C5A5-0D5E-4EFA-8E4E-83D0AD52B2E1}" dt="2021-04-10T15:33:25.262" v="14080" actId="20577"/>
          <ac:spMkLst>
            <pc:docMk/>
            <pc:sldMk cId="2781242108" sldId="349"/>
            <ac:spMk id="4" creationId="{4891AD60-4756-43C6-A9D3-96463BF4B120}"/>
          </ac:spMkLst>
        </pc:spChg>
        <pc:spChg chg="mod">
          <ac:chgData name="Ciro Pepe" userId="a5f5a74f4886a5cd" providerId="LiveId" clId="{BBD2C5A5-0D5E-4EFA-8E4E-83D0AD52B2E1}" dt="2021-04-10T15:45:03.434" v="14490" actId="113"/>
          <ac:spMkLst>
            <pc:docMk/>
            <pc:sldMk cId="2781242108" sldId="349"/>
            <ac:spMk id="8" creationId="{34E50DC9-1436-4E4C-8F79-8CC8C212EC0D}"/>
          </ac:spMkLst>
        </pc:spChg>
      </pc:sldChg>
      <pc:sldChg chg="modSp add mod modAnim">
        <pc:chgData name="Ciro Pepe" userId="a5f5a74f4886a5cd" providerId="LiveId" clId="{BBD2C5A5-0D5E-4EFA-8E4E-83D0AD52B2E1}" dt="2021-04-10T20:37:58.903" v="15041" actId="20577"/>
        <pc:sldMkLst>
          <pc:docMk/>
          <pc:sldMk cId="3831722496" sldId="350"/>
        </pc:sldMkLst>
        <pc:spChg chg="mod">
          <ac:chgData name="Ciro Pepe" userId="a5f5a74f4886a5cd" providerId="LiveId" clId="{BBD2C5A5-0D5E-4EFA-8E4E-83D0AD52B2E1}" dt="2021-04-10T15:51:28.315" v="14672" actId="20577"/>
          <ac:spMkLst>
            <pc:docMk/>
            <pc:sldMk cId="3831722496" sldId="350"/>
            <ac:spMk id="4" creationId="{4891AD60-4756-43C6-A9D3-96463BF4B120}"/>
          </ac:spMkLst>
        </pc:spChg>
        <pc:spChg chg="mod">
          <ac:chgData name="Ciro Pepe" userId="a5f5a74f4886a5cd" providerId="LiveId" clId="{BBD2C5A5-0D5E-4EFA-8E4E-83D0AD52B2E1}" dt="2021-04-10T20:37:58.903" v="15041" actId="20577"/>
          <ac:spMkLst>
            <pc:docMk/>
            <pc:sldMk cId="3831722496" sldId="350"/>
            <ac:spMk id="8" creationId="{34E50DC9-1436-4E4C-8F79-8CC8C212EC0D}"/>
          </ac:spMkLst>
        </pc:spChg>
      </pc:sldChg>
      <pc:sldChg chg="modSp add mod modAnim">
        <pc:chgData name="Ciro Pepe" userId="a5f5a74f4886a5cd" providerId="LiveId" clId="{BBD2C5A5-0D5E-4EFA-8E4E-83D0AD52B2E1}" dt="2021-04-11T08:36:11.058" v="18911" actId="20577"/>
        <pc:sldMkLst>
          <pc:docMk/>
          <pc:sldMk cId="2294287648" sldId="351"/>
        </pc:sldMkLst>
        <pc:spChg chg="mod">
          <ac:chgData name="Ciro Pepe" userId="a5f5a74f4886a5cd" providerId="LiveId" clId="{BBD2C5A5-0D5E-4EFA-8E4E-83D0AD52B2E1}" dt="2021-04-10T20:48:05.320" v="15735" actId="20577"/>
          <ac:spMkLst>
            <pc:docMk/>
            <pc:sldMk cId="2294287648" sldId="351"/>
            <ac:spMk id="4" creationId="{4891AD60-4756-43C6-A9D3-96463BF4B120}"/>
          </ac:spMkLst>
        </pc:spChg>
        <pc:spChg chg="mod">
          <ac:chgData name="Ciro Pepe" userId="a5f5a74f4886a5cd" providerId="LiveId" clId="{BBD2C5A5-0D5E-4EFA-8E4E-83D0AD52B2E1}" dt="2021-04-11T08:36:11.058" v="18911" actId="20577"/>
          <ac:spMkLst>
            <pc:docMk/>
            <pc:sldMk cId="2294287648" sldId="351"/>
            <ac:spMk id="8" creationId="{34E50DC9-1436-4E4C-8F79-8CC8C212EC0D}"/>
          </ac:spMkLst>
        </pc:spChg>
      </pc:sldChg>
      <pc:sldChg chg="addSp delSp modSp add mod delAnim modAnim">
        <pc:chgData name="Ciro Pepe" userId="a5f5a74f4886a5cd" providerId="LiveId" clId="{BBD2C5A5-0D5E-4EFA-8E4E-83D0AD52B2E1}" dt="2021-04-11T08:36:40.408" v="18913" actId="20577"/>
        <pc:sldMkLst>
          <pc:docMk/>
          <pc:sldMk cId="555641613" sldId="352"/>
        </pc:sldMkLst>
        <pc:spChg chg="add mod">
          <ac:chgData name="Ciro Pepe" userId="a5f5a74f4886a5cd" providerId="LiveId" clId="{BBD2C5A5-0D5E-4EFA-8E4E-83D0AD52B2E1}" dt="2021-04-11T08:36:40.408" v="18913" actId="20577"/>
          <ac:spMkLst>
            <pc:docMk/>
            <pc:sldMk cId="555641613" sldId="352"/>
            <ac:spMk id="2" creationId="{1D6CB62C-3AA4-4326-917C-212BC22648D7}"/>
          </ac:spMkLst>
        </pc:spChg>
        <pc:spChg chg="mod">
          <ac:chgData name="Ciro Pepe" userId="a5f5a74f4886a5cd" providerId="LiveId" clId="{BBD2C5A5-0D5E-4EFA-8E4E-83D0AD52B2E1}" dt="2021-04-10T20:48:49.531" v="15738" actId="20577"/>
          <ac:spMkLst>
            <pc:docMk/>
            <pc:sldMk cId="555641613" sldId="352"/>
            <ac:spMk id="4" creationId="{4891AD60-4756-43C6-A9D3-96463BF4B120}"/>
          </ac:spMkLst>
        </pc:spChg>
        <pc:spChg chg="del mod">
          <ac:chgData name="Ciro Pepe" userId="a5f5a74f4886a5cd" providerId="LiveId" clId="{BBD2C5A5-0D5E-4EFA-8E4E-83D0AD52B2E1}" dt="2021-04-10T21:14:09.096" v="15941"/>
          <ac:spMkLst>
            <pc:docMk/>
            <pc:sldMk cId="555641613" sldId="352"/>
            <ac:spMk id="8" creationId="{34E50DC9-1436-4E4C-8F79-8CC8C212EC0D}"/>
          </ac:spMkLst>
        </pc:spChg>
      </pc:sldChg>
      <pc:sldChg chg="modSp add mod modAnim">
        <pc:chgData name="Ciro Pepe" userId="a5f5a74f4886a5cd" providerId="LiveId" clId="{BBD2C5A5-0D5E-4EFA-8E4E-83D0AD52B2E1}" dt="2021-04-11T07:33:13.796" v="17603" actId="20577"/>
        <pc:sldMkLst>
          <pc:docMk/>
          <pc:sldMk cId="671614806" sldId="353"/>
        </pc:sldMkLst>
        <pc:spChg chg="mod">
          <ac:chgData name="Ciro Pepe" userId="a5f5a74f4886a5cd" providerId="LiveId" clId="{BBD2C5A5-0D5E-4EFA-8E4E-83D0AD52B2E1}" dt="2021-04-11T07:33:13.796" v="17603" actId="20577"/>
          <ac:spMkLst>
            <pc:docMk/>
            <pc:sldMk cId="671614806" sldId="353"/>
            <ac:spMk id="2" creationId="{1D6CB62C-3AA4-4326-917C-212BC22648D7}"/>
          </ac:spMkLst>
        </pc:spChg>
        <pc:spChg chg="mod">
          <ac:chgData name="Ciro Pepe" userId="a5f5a74f4886a5cd" providerId="LiveId" clId="{BBD2C5A5-0D5E-4EFA-8E4E-83D0AD52B2E1}" dt="2021-04-10T21:38:50.501" v="17344" actId="20577"/>
          <ac:spMkLst>
            <pc:docMk/>
            <pc:sldMk cId="671614806" sldId="353"/>
            <ac:spMk id="4" creationId="{4891AD60-4756-43C6-A9D3-96463BF4B120}"/>
          </ac:spMkLst>
        </pc:spChg>
      </pc:sldChg>
      <pc:sldChg chg="addSp modSp add mod modAnim">
        <pc:chgData name="Ciro Pepe" userId="a5f5a74f4886a5cd" providerId="LiveId" clId="{BBD2C5A5-0D5E-4EFA-8E4E-83D0AD52B2E1}" dt="2021-04-11T07:44:13.077" v="18060"/>
        <pc:sldMkLst>
          <pc:docMk/>
          <pc:sldMk cId="591724996" sldId="354"/>
        </pc:sldMkLst>
        <pc:spChg chg="mod">
          <ac:chgData name="Ciro Pepe" userId="a5f5a74f4886a5cd" providerId="LiveId" clId="{BBD2C5A5-0D5E-4EFA-8E4E-83D0AD52B2E1}" dt="2021-04-11T07:43:33.778" v="18054" actId="1076"/>
          <ac:spMkLst>
            <pc:docMk/>
            <pc:sldMk cId="591724996" sldId="354"/>
            <ac:spMk id="2" creationId="{1D6CB62C-3AA4-4326-917C-212BC22648D7}"/>
          </ac:spMkLst>
        </pc:spChg>
        <pc:spChg chg="mod">
          <ac:chgData name="Ciro Pepe" userId="a5f5a74f4886a5cd" providerId="LiveId" clId="{BBD2C5A5-0D5E-4EFA-8E4E-83D0AD52B2E1}" dt="2021-04-11T07:33:47.230" v="17608" actId="20577"/>
          <ac:spMkLst>
            <pc:docMk/>
            <pc:sldMk cId="591724996" sldId="354"/>
            <ac:spMk id="4" creationId="{4891AD60-4756-43C6-A9D3-96463BF4B120}"/>
          </ac:spMkLst>
        </pc:spChg>
        <pc:spChg chg="add mod">
          <ac:chgData name="Ciro Pepe" userId="a5f5a74f4886a5cd" providerId="LiveId" clId="{BBD2C5A5-0D5E-4EFA-8E4E-83D0AD52B2E1}" dt="2021-04-11T07:43:28.737" v="18053" actId="1076"/>
          <ac:spMkLst>
            <pc:docMk/>
            <pc:sldMk cId="591724996" sldId="354"/>
            <ac:spMk id="7" creationId="{1AF0B914-6369-4431-A344-60EC4BF3E7D9}"/>
          </ac:spMkLst>
        </pc:spChg>
        <pc:picChg chg="add mod modCrop">
          <ac:chgData name="Ciro Pepe" userId="a5f5a74f4886a5cd" providerId="LiveId" clId="{BBD2C5A5-0D5E-4EFA-8E4E-83D0AD52B2E1}" dt="2021-04-11T07:43:37.498" v="18055" actId="1076"/>
          <ac:picMkLst>
            <pc:docMk/>
            <pc:sldMk cId="591724996" sldId="354"/>
            <ac:picMk id="6" creationId="{36B3D7B6-6604-4AAB-ADA6-F802FF8C9903}"/>
          </ac:picMkLst>
        </pc:picChg>
      </pc:sldChg>
      <pc:sldChg chg="addSp delSp modSp add mod delAnim modAnim">
        <pc:chgData name="Ciro Pepe" userId="a5f5a74f4886a5cd" providerId="LiveId" clId="{BBD2C5A5-0D5E-4EFA-8E4E-83D0AD52B2E1}" dt="2021-04-11T08:32:26.737" v="18904"/>
        <pc:sldMkLst>
          <pc:docMk/>
          <pc:sldMk cId="399414243" sldId="355"/>
        </pc:sldMkLst>
        <pc:spChg chg="mod">
          <ac:chgData name="Ciro Pepe" userId="a5f5a74f4886a5cd" providerId="LiveId" clId="{BBD2C5A5-0D5E-4EFA-8E4E-83D0AD52B2E1}" dt="2021-04-11T08:02:53.834" v="18348" actId="1076"/>
          <ac:spMkLst>
            <pc:docMk/>
            <pc:sldMk cId="399414243" sldId="355"/>
            <ac:spMk id="2" creationId="{1D6CB62C-3AA4-4326-917C-212BC22648D7}"/>
          </ac:spMkLst>
        </pc:spChg>
        <pc:spChg chg="mod">
          <ac:chgData name="Ciro Pepe" userId="a5f5a74f4886a5cd" providerId="LiveId" clId="{BBD2C5A5-0D5E-4EFA-8E4E-83D0AD52B2E1}" dt="2021-04-11T08:15:29.028" v="18352" actId="20577"/>
          <ac:spMkLst>
            <pc:docMk/>
            <pc:sldMk cId="399414243" sldId="355"/>
            <ac:spMk id="4" creationId="{4891AD60-4756-43C6-A9D3-96463BF4B120}"/>
          </ac:spMkLst>
        </pc:spChg>
        <pc:spChg chg="del mod">
          <ac:chgData name="Ciro Pepe" userId="a5f5a74f4886a5cd" providerId="LiveId" clId="{BBD2C5A5-0D5E-4EFA-8E4E-83D0AD52B2E1}" dt="2021-04-11T07:50:48.685" v="18064" actId="21"/>
          <ac:spMkLst>
            <pc:docMk/>
            <pc:sldMk cId="399414243" sldId="355"/>
            <ac:spMk id="7" creationId="{1AF0B914-6369-4431-A344-60EC4BF3E7D9}"/>
          </ac:spMkLst>
        </pc:spChg>
        <pc:spChg chg="add del mod">
          <ac:chgData name="Ciro Pepe" userId="a5f5a74f4886a5cd" providerId="LiveId" clId="{BBD2C5A5-0D5E-4EFA-8E4E-83D0AD52B2E1}" dt="2021-04-11T07:51:06.610" v="18084"/>
          <ac:spMkLst>
            <pc:docMk/>
            <pc:sldMk cId="399414243" sldId="355"/>
            <ac:spMk id="8" creationId="{512E978F-348F-4621-B4A8-73E9B28AD98D}"/>
          </ac:spMkLst>
        </pc:spChg>
        <pc:picChg chg="del">
          <ac:chgData name="Ciro Pepe" userId="a5f5a74f4886a5cd" providerId="LiveId" clId="{BBD2C5A5-0D5E-4EFA-8E4E-83D0AD52B2E1}" dt="2021-04-11T07:50:42.022" v="18062" actId="21"/>
          <ac:picMkLst>
            <pc:docMk/>
            <pc:sldMk cId="399414243" sldId="355"/>
            <ac:picMk id="6" creationId="{36B3D7B6-6604-4AAB-ADA6-F802FF8C9903}"/>
          </ac:picMkLst>
        </pc:picChg>
      </pc:sldChg>
      <pc:sldChg chg="modSp add mod modAnim">
        <pc:chgData name="Ciro Pepe" userId="a5f5a74f4886a5cd" providerId="LiveId" clId="{BBD2C5A5-0D5E-4EFA-8E4E-83D0AD52B2E1}" dt="2021-04-11T08:32:40.281" v="18905"/>
        <pc:sldMkLst>
          <pc:docMk/>
          <pc:sldMk cId="1137824647" sldId="356"/>
        </pc:sldMkLst>
        <pc:spChg chg="mod">
          <ac:chgData name="Ciro Pepe" userId="a5f5a74f4886a5cd" providerId="LiveId" clId="{BBD2C5A5-0D5E-4EFA-8E4E-83D0AD52B2E1}" dt="2021-04-11T08:20:41.348" v="18779" actId="1076"/>
          <ac:spMkLst>
            <pc:docMk/>
            <pc:sldMk cId="1137824647" sldId="356"/>
            <ac:spMk id="2" creationId="{1D6CB62C-3AA4-4326-917C-212BC22648D7}"/>
          </ac:spMkLst>
        </pc:spChg>
        <pc:spChg chg="mod">
          <ac:chgData name="Ciro Pepe" userId="a5f5a74f4886a5cd" providerId="LiveId" clId="{BBD2C5A5-0D5E-4EFA-8E4E-83D0AD52B2E1}" dt="2021-04-11T08:21:52.563" v="18787" actId="20577"/>
          <ac:spMkLst>
            <pc:docMk/>
            <pc:sldMk cId="1137824647" sldId="356"/>
            <ac:spMk id="4" creationId="{4891AD60-4756-43C6-A9D3-96463BF4B120}"/>
          </ac:spMkLst>
        </pc:spChg>
      </pc:sldChg>
      <pc:sldChg chg="delSp new del mod">
        <pc:chgData name="Ciro Pepe" userId="a5f5a74f4886a5cd" providerId="LiveId" clId="{BBD2C5A5-0D5E-4EFA-8E4E-83D0AD52B2E1}" dt="2021-04-11T08:22:14.040" v="18791" actId="2696"/>
        <pc:sldMkLst>
          <pc:docMk/>
          <pc:sldMk cId="3299251849" sldId="357"/>
        </pc:sldMkLst>
        <pc:spChg chg="del">
          <ac:chgData name="Ciro Pepe" userId="a5f5a74f4886a5cd" providerId="LiveId" clId="{BBD2C5A5-0D5E-4EFA-8E4E-83D0AD52B2E1}" dt="2021-04-11T08:22:07.532" v="18790" actId="21"/>
          <ac:spMkLst>
            <pc:docMk/>
            <pc:sldMk cId="3299251849" sldId="357"/>
            <ac:spMk id="2" creationId="{F0EF14F3-1337-4A82-A767-B5EDA181A947}"/>
          </ac:spMkLst>
        </pc:spChg>
        <pc:spChg chg="del">
          <ac:chgData name="Ciro Pepe" userId="a5f5a74f4886a5cd" providerId="LiveId" clId="{BBD2C5A5-0D5E-4EFA-8E4E-83D0AD52B2E1}" dt="2021-04-11T08:22:00.123" v="18789" actId="21"/>
          <ac:spMkLst>
            <pc:docMk/>
            <pc:sldMk cId="3299251849" sldId="357"/>
            <ac:spMk id="4" creationId="{21CB2DCC-2BDB-4095-925E-5B6884A03E8D}"/>
          </ac:spMkLst>
        </pc:spChg>
      </pc:sldChg>
      <pc:sldChg chg="delSp modSp add del mod delAnim modAnim">
        <pc:chgData name="Ciro Pepe" userId="a5f5a74f4886a5cd" providerId="LiveId" clId="{BBD2C5A5-0D5E-4EFA-8E4E-83D0AD52B2E1}" dt="2021-04-11T08:21:44.332" v="18785" actId="2696"/>
        <pc:sldMkLst>
          <pc:docMk/>
          <pc:sldMk cId="3692736906" sldId="357"/>
        </pc:sldMkLst>
        <pc:spChg chg="del mod">
          <ac:chgData name="Ciro Pepe" userId="a5f5a74f4886a5cd" providerId="LiveId" clId="{BBD2C5A5-0D5E-4EFA-8E4E-83D0AD52B2E1}" dt="2021-04-11T08:21:28.315" v="18784"/>
          <ac:spMkLst>
            <pc:docMk/>
            <pc:sldMk cId="3692736906" sldId="357"/>
            <ac:spMk id="2" creationId="{1D6CB62C-3AA4-4326-917C-212BC22648D7}"/>
          </ac:spMkLst>
        </pc:spChg>
        <pc:spChg chg="del">
          <ac:chgData name="Ciro Pepe" userId="a5f5a74f4886a5cd" providerId="LiveId" clId="{BBD2C5A5-0D5E-4EFA-8E4E-83D0AD52B2E1}" dt="2021-04-11T08:21:23.867" v="18781" actId="21"/>
          <ac:spMkLst>
            <pc:docMk/>
            <pc:sldMk cId="3692736906" sldId="357"/>
            <ac:spMk id="4" creationId="{4891AD60-4756-43C6-A9D3-96463BF4B120}"/>
          </ac:spMkLst>
        </pc:spChg>
      </pc:sldChg>
      <pc:sldChg chg="addSp delSp modSp new mod setBg delAnim modAnim">
        <pc:chgData name="Ciro Pepe" userId="a5f5a74f4886a5cd" providerId="LiveId" clId="{BBD2C5A5-0D5E-4EFA-8E4E-83D0AD52B2E1}" dt="2021-04-11T08:31:29.379" v="18903"/>
        <pc:sldMkLst>
          <pc:docMk/>
          <pc:sldMk cId="3797243016" sldId="357"/>
        </pc:sldMkLst>
        <pc:spChg chg="del mod">
          <ac:chgData name="Ciro Pepe" userId="a5f5a74f4886a5cd" providerId="LiveId" clId="{BBD2C5A5-0D5E-4EFA-8E4E-83D0AD52B2E1}" dt="2021-04-11T08:23:24.027" v="18802" actId="21"/>
          <ac:spMkLst>
            <pc:docMk/>
            <pc:sldMk cId="3797243016" sldId="357"/>
            <ac:spMk id="2" creationId="{C4B27365-93E9-4539-9C75-312080F37BEB}"/>
          </ac:spMkLst>
        </pc:spChg>
        <pc:spChg chg="mod">
          <ac:chgData name="Ciro Pepe" userId="a5f5a74f4886a5cd" providerId="LiveId" clId="{BBD2C5A5-0D5E-4EFA-8E4E-83D0AD52B2E1}" dt="2021-04-11T08:29:17.536" v="18896" actId="1076"/>
          <ac:spMkLst>
            <pc:docMk/>
            <pc:sldMk cId="3797243016" sldId="357"/>
            <ac:spMk id="3" creationId="{DC9BBB8D-3F55-4546-83ED-B288D0DD0871}"/>
          </ac:spMkLst>
        </pc:spChg>
        <pc:spChg chg="del mod">
          <ac:chgData name="Ciro Pepe" userId="a5f5a74f4886a5cd" providerId="LiveId" clId="{BBD2C5A5-0D5E-4EFA-8E4E-83D0AD52B2E1}" dt="2021-04-11T08:22:28.725" v="18797" actId="21"/>
          <ac:spMkLst>
            <pc:docMk/>
            <pc:sldMk cId="3797243016" sldId="357"/>
            <ac:spMk id="4" creationId="{FA8C6AE8-00EE-4BD2-AAE8-38FF2B251151}"/>
          </ac:spMkLst>
        </pc:spChg>
        <pc:spChg chg="add del">
          <ac:chgData name="Ciro Pepe" userId="a5f5a74f4886a5cd" providerId="LiveId" clId="{BBD2C5A5-0D5E-4EFA-8E4E-83D0AD52B2E1}" dt="2021-04-11T08:23:13.851" v="18801" actId="26606"/>
          <ac:spMkLst>
            <pc:docMk/>
            <pc:sldMk cId="3797243016" sldId="357"/>
            <ac:spMk id="17" creationId="{8F4E830A-06F9-4EAA-9E65-110CF2421798}"/>
          </ac:spMkLst>
        </pc:spChg>
        <pc:spChg chg="add mod">
          <ac:chgData name="Ciro Pepe" userId="a5f5a74f4886a5cd" providerId="LiveId" clId="{BBD2C5A5-0D5E-4EFA-8E4E-83D0AD52B2E1}" dt="2021-04-11T08:27:04.737" v="18843" actId="1076"/>
          <ac:spMkLst>
            <pc:docMk/>
            <pc:sldMk cId="3797243016" sldId="357"/>
            <ac:spMk id="20" creationId="{D6FD215B-13DE-4BC6-AA19-C6764C3C1105}"/>
          </ac:spMkLst>
        </pc:spChg>
        <pc:spChg chg="add">
          <ac:chgData name="Ciro Pepe" userId="a5f5a74f4886a5cd" providerId="LiveId" clId="{BBD2C5A5-0D5E-4EFA-8E4E-83D0AD52B2E1}" dt="2021-04-11T08:23:13.851" v="18801" actId="26606"/>
          <ac:spMkLst>
            <pc:docMk/>
            <pc:sldMk cId="3797243016" sldId="357"/>
            <ac:spMk id="29" creationId="{8F4E830A-06F9-4EAA-9E65-110CF2421798}"/>
          </ac:spMkLst>
        </pc:spChg>
        <pc:grpChg chg="add del">
          <ac:chgData name="Ciro Pepe" userId="a5f5a74f4886a5cd" providerId="LiveId" clId="{BBD2C5A5-0D5E-4EFA-8E4E-83D0AD52B2E1}" dt="2021-04-11T08:23:13.851" v="18801" actId="26606"/>
          <ac:grpSpMkLst>
            <pc:docMk/>
            <pc:sldMk cId="3797243016" sldId="357"/>
            <ac:grpSpMk id="10" creationId="{8F1EF17D-1B70-428C-8A8A-A2C5B390E1E9}"/>
          </ac:grpSpMkLst>
        </pc:grpChg>
        <pc:grpChg chg="add">
          <ac:chgData name="Ciro Pepe" userId="a5f5a74f4886a5cd" providerId="LiveId" clId="{BBD2C5A5-0D5E-4EFA-8E4E-83D0AD52B2E1}" dt="2021-04-11T08:23:13.851" v="18801" actId="26606"/>
          <ac:grpSpMkLst>
            <pc:docMk/>
            <pc:sldMk cId="3797243016" sldId="357"/>
            <ac:grpSpMk id="22" creationId="{8F1EF17D-1B70-428C-8A8A-A2C5B390E1E9}"/>
          </ac:grpSpMkLst>
        </pc:grpChg>
        <pc:picChg chg="add mod">
          <ac:chgData name="Ciro Pepe" userId="a5f5a74f4886a5cd" providerId="LiveId" clId="{BBD2C5A5-0D5E-4EFA-8E4E-83D0AD52B2E1}" dt="2021-04-11T08:23:25.067" v="18803" actId="27614"/>
          <ac:picMkLst>
            <pc:docMk/>
            <pc:sldMk cId="3797243016" sldId="357"/>
            <ac:picMk id="6" creationId="{A5BE2113-2CC1-40BF-9F0D-13922E1A5D37}"/>
          </ac:picMkLst>
        </pc:picChg>
        <pc:cxnChg chg="add mod">
          <ac:chgData name="Ciro Pepe" userId="a5f5a74f4886a5cd" providerId="LiveId" clId="{BBD2C5A5-0D5E-4EFA-8E4E-83D0AD52B2E1}" dt="2021-04-11T08:27:16.921" v="18844" actId="1076"/>
          <ac:cxnSpMkLst>
            <pc:docMk/>
            <pc:sldMk cId="3797243016" sldId="357"/>
            <ac:cxnSpMk id="8" creationId="{E4FC679A-D347-4530-A494-BE0D45753C4E}"/>
          </ac:cxnSpMkLst>
        </pc:cxnChg>
        <pc:cxnChg chg="add del mod">
          <ac:chgData name="Ciro Pepe" userId="a5f5a74f4886a5cd" providerId="LiveId" clId="{BBD2C5A5-0D5E-4EFA-8E4E-83D0AD52B2E1}" dt="2021-04-11T08:25:18.891" v="18832" actId="21"/>
          <ac:cxnSpMkLst>
            <pc:docMk/>
            <pc:sldMk cId="3797243016" sldId="357"/>
            <ac:cxnSpMk id="21" creationId="{A4B3A734-C9DB-422D-9CEA-9DE680943219}"/>
          </ac:cxnSpMkLst>
        </pc:cxnChg>
      </pc:sldChg>
      <pc:sldChg chg="modSp">
        <pc:chgData name="Ciro Pepe" userId="a5f5a74f4886a5cd" providerId="LiveId" clId="{BBD2C5A5-0D5E-4EFA-8E4E-83D0AD52B2E1}" dt="2021-04-13T19:33:43.705" v="19014" actId="20577"/>
        <pc:sldMkLst>
          <pc:docMk/>
          <pc:sldMk cId="2264234084" sldId="368"/>
        </pc:sldMkLst>
        <pc:spChg chg="mod">
          <ac:chgData name="Ciro Pepe" userId="a5f5a74f4886a5cd" providerId="LiveId" clId="{BBD2C5A5-0D5E-4EFA-8E4E-83D0AD52B2E1}" dt="2021-04-13T19:33:43.705" v="19014" actId="20577"/>
          <ac:spMkLst>
            <pc:docMk/>
            <pc:sldMk cId="2264234084" sldId="368"/>
            <ac:spMk id="4" creationId="{BB8A0B13-11B2-4B60-A71E-F70964414B9D}"/>
          </ac:spMkLst>
        </pc:spChg>
      </pc:sldChg>
    </pc:docChg>
  </pc:docChgLst>
  <pc:docChgLst>
    <pc:chgData name="Ciro Pepe" userId="a5f5a74f4886a5cd" providerId="LiveId" clId="{6F25FB78-58E2-4A3A-88CB-E0725B3E709F}"/>
    <pc:docChg chg="undo redo custSel addSld delSld modSld sldOrd modSection">
      <pc:chgData name="Ciro Pepe" userId="a5f5a74f4886a5cd" providerId="LiveId" clId="{6F25FB78-58E2-4A3A-88CB-E0725B3E709F}" dt="2021-04-14T15:31:47.206" v="34251" actId="18131"/>
      <pc:docMkLst>
        <pc:docMk/>
      </pc:docMkLst>
      <pc:sldChg chg="delSp modSp ord">
        <pc:chgData name="Ciro Pepe" userId="a5f5a74f4886a5cd" providerId="LiveId" clId="{6F25FB78-58E2-4A3A-88CB-E0725B3E709F}" dt="2021-04-08T11:07:02.252" v="9827"/>
        <pc:sldMkLst>
          <pc:docMk/>
          <pc:sldMk cId="1820110481" sldId="256"/>
        </pc:sldMkLst>
        <pc:spChg chg="mod">
          <ac:chgData name="Ciro Pepe" userId="a5f5a74f4886a5cd" providerId="LiveId" clId="{6F25FB78-58E2-4A3A-88CB-E0725B3E709F}" dt="2021-04-08T10:58:13.280" v="9648"/>
          <ac:spMkLst>
            <pc:docMk/>
            <pc:sldMk cId="1820110481" sldId="256"/>
            <ac:spMk id="2" creationId="{8501B0D2-FE41-4F6F-B5A6-2DC3662BA532}"/>
          </ac:spMkLst>
        </pc:spChg>
        <pc:spChg chg="del">
          <ac:chgData name="Ciro Pepe" userId="a5f5a74f4886a5cd" providerId="LiveId" clId="{6F25FB78-58E2-4A3A-88CB-E0725B3E709F}" dt="2021-04-08T10:56:10.299" v="9639"/>
          <ac:spMkLst>
            <pc:docMk/>
            <pc:sldMk cId="1820110481" sldId="256"/>
            <ac:spMk id="6" creationId="{C5C90ABC-3388-40B3-90D9-73E9CDB8A469}"/>
          </ac:spMkLst>
        </pc:spChg>
      </pc:sldChg>
      <pc:sldChg chg="addSp modSp mod ord">
        <pc:chgData name="Ciro Pepe" userId="a5f5a74f4886a5cd" providerId="LiveId" clId="{6F25FB78-58E2-4A3A-88CB-E0725B3E709F}" dt="2021-04-12T12:33:22.063" v="33743" actId="20577"/>
        <pc:sldMkLst>
          <pc:docMk/>
          <pc:sldMk cId="371743886" sldId="257"/>
        </pc:sldMkLst>
        <pc:spChg chg="mod">
          <ac:chgData name="Ciro Pepe" userId="a5f5a74f4886a5cd" providerId="LiveId" clId="{6F25FB78-58E2-4A3A-88CB-E0725B3E709F}" dt="2021-04-08T10:58:07.441" v="9647" actId="20577"/>
          <ac:spMkLst>
            <pc:docMk/>
            <pc:sldMk cId="371743886" sldId="257"/>
            <ac:spMk id="2" creationId="{165B12F7-73EF-42CE-A074-FC4FD86ADEA9}"/>
          </ac:spMkLst>
        </pc:spChg>
        <pc:spChg chg="add mod">
          <ac:chgData name="Ciro Pepe" userId="a5f5a74f4886a5cd" providerId="LiveId" clId="{6F25FB78-58E2-4A3A-88CB-E0725B3E709F}" dt="2021-04-07T11:43:33.500" v="3190"/>
          <ac:spMkLst>
            <pc:docMk/>
            <pc:sldMk cId="371743886" sldId="257"/>
            <ac:spMk id="21" creationId="{F7BB3B0F-539B-4AFA-8604-16FCDFB65708}"/>
          </ac:spMkLst>
        </pc:spChg>
        <pc:spChg chg="add mod">
          <ac:chgData name="Ciro Pepe" userId="a5f5a74f4886a5cd" providerId="LiveId" clId="{6F25FB78-58E2-4A3A-88CB-E0725B3E709F}" dt="2021-04-12T12:33:22.063" v="33743" actId="20577"/>
          <ac:spMkLst>
            <pc:docMk/>
            <pc:sldMk cId="371743886" sldId="257"/>
            <ac:spMk id="22" creationId="{8CE2F9D4-E311-44E8-8CF1-0EF8E77993D5}"/>
          </ac:spMkLst>
        </pc:spChg>
      </pc:sldChg>
      <pc:sldChg chg="addSp modSp mod">
        <pc:chgData name="Ciro Pepe" userId="a5f5a74f4886a5cd" providerId="LiveId" clId="{6F25FB78-58E2-4A3A-88CB-E0725B3E709F}" dt="2021-04-12T12:33:27.891" v="33745" actId="20577"/>
        <pc:sldMkLst>
          <pc:docMk/>
          <pc:sldMk cId="3220744203" sldId="259"/>
        </pc:sldMkLst>
        <pc:spChg chg="mod">
          <ac:chgData name="Ciro Pepe" userId="a5f5a74f4886a5cd" providerId="LiveId" clId="{6F25FB78-58E2-4A3A-88CB-E0725B3E709F}" dt="2021-04-12T12:33:27.891" v="33745" actId="20577"/>
          <ac:spMkLst>
            <pc:docMk/>
            <pc:sldMk cId="3220744203" sldId="259"/>
            <ac:spMk id="5" creationId="{61F3001A-5C83-4715-9802-EA254501C50E}"/>
          </ac:spMkLst>
        </pc:spChg>
        <pc:spChg chg="add mod">
          <ac:chgData name="Ciro Pepe" userId="a5f5a74f4886a5cd" providerId="LiveId" clId="{6F25FB78-58E2-4A3A-88CB-E0725B3E709F}" dt="2021-04-07T11:43:25.363" v="3187"/>
          <ac:spMkLst>
            <pc:docMk/>
            <pc:sldMk cId="3220744203" sldId="259"/>
            <ac:spMk id="20" creationId="{1C2D5E7D-7BC8-4397-906A-35D77D1AD11A}"/>
          </ac:spMkLst>
        </pc:spChg>
      </pc:sldChg>
      <pc:sldChg chg="addSp modSp mod">
        <pc:chgData name="Ciro Pepe" userId="a5f5a74f4886a5cd" providerId="LiveId" clId="{6F25FB78-58E2-4A3A-88CB-E0725B3E709F}" dt="2021-04-12T12:33:42.086" v="33747" actId="20577"/>
        <pc:sldMkLst>
          <pc:docMk/>
          <pc:sldMk cId="2436307399" sldId="260"/>
        </pc:sldMkLst>
        <pc:spChg chg="mod">
          <ac:chgData name="Ciro Pepe" userId="a5f5a74f4886a5cd" providerId="LiveId" clId="{6F25FB78-58E2-4A3A-88CB-E0725B3E709F}" dt="2021-04-12T12:33:42.086" v="33747" actId="20577"/>
          <ac:spMkLst>
            <pc:docMk/>
            <pc:sldMk cId="2436307399" sldId="260"/>
            <ac:spMk id="6" creationId="{03D912FA-B422-4BB0-8923-A784581D3EB2}"/>
          </ac:spMkLst>
        </pc:spChg>
        <pc:spChg chg="add mod">
          <ac:chgData name="Ciro Pepe" userId="a5f5a74f4886a5cd" providerId="LiveId" clId="{6F25FB78-58E2-4A3A-88CB-E0725B3E709F}" dt="2021-04-07T11:43:19.287" v="3186"/>
          <ac:spMkLst>
            <pc:docMk/>
            <pc:sldMk cId="2436307399" sldId="260"/>
            <ac:spMk id="14" creationId="{29FDA081-BAFA-4331-80AF-217210C400D3}"/>
          </ac:spMkLst>
        </pc:spChg>
      </pc:sldChg>
      <pc:sldChg chg="addSp modSp mod">
        <pc:chgData name="Ciro Pepe" userId="a5f5a74f4886a5cd" providerId="LiveId" clId="{6F25FB78-58E2-4A3A-88CB-E0725B3E709F}" dt="2021-04-14T15:31:47.206" v="34251" actId="18131"/>
        <pc:sldMkLst>
          <pc:docMk/>
          <pc:sldMk cId="3080041634" sldId="261"/>
        </pc:sldMkLst>
        <pc:spChg chg="mod">
          <ac:chgData name="Ciro Pepe" userId="a5f5a74f4886a5cd" providerId="LiveId" clId="{6F25FB78-58E2-4A3A-88CB-E0725B3E709F}" dt="2021-04-12T12:33:52.846" v="33752" actId="20577"/>
          <ac:spMkLst>
            <pc:docMk/>
            <pc:sldMk cId="3080041634" sldId="261"/>
            <ac:spMk id="7" creationId="{9BE5A182-DD01-47BF-BA1F-475C2164CDD3}"/>
          </ac:spMkLst>
        </pc:spChg>
        <pc:spChg chg="add mod">
          <ac:chgData name="Ciro Pepe" userId="a5f5a74f4886a5cd" providerId="LiveId" clId="{6F25FB78-58E2-4A3A-88CB-E0725B3E709F}" dt="2021-04-07T11:43:08.054" v="3184"/>
          <ac:spMkLst>
            <pc:docMk/>
            <pc:sldMk cId="3080041634" sldId="261"/>
            <ac:spMk id="20" creationId="{A8E16CE4-879E-43AE-B613-A8202330E1FE}"/>
          </ac:spMkLst>
        </pc:spChg>
        <pc:picChg chg="mod modCrop">
          <ac:chgData name="Ciro Pepe" userId="a5f5a74f4886a5cd" providerId="LiveId" clId="{6F25FB78-58E2-4A3A-88CB-E0725B3E709F}" dt="2021-04-14T15:31:47.206" v="34251" actId="18131"/>
          <ac:picMkLst>
            <pc:docMk/>
            <pc:sldMk cId="3080041634" sldId="261"/>
            <ac:picMk id="6" creationId="{D7B95B17-2C55-4209-8B81-491409F5E048}"/>
          </ac:picMkLst>
        </pc:picChg>
      </pc:sldChg>
      <pc:sldChg chg="addSp modSp mod">
        <pc:chgData name="Ciro Pepe" userId="a5f5a74f4886a5cd" providerId="LiveId" clId="{6F25FB78-58E2-4A3A-88CB-E0725B3E709F}" dt="2021-04-12T12:33:59.078" v="33755" actId="20577"/>
        <pc:sldMkLst>
          <pc:docMk/>
          <pc:sldMk cId="671019306" sldId="263"/>
        </pc:sldMkLst>
        <pc:spChg chg="mod">
          <ac:chgData name="Ciro Pepe" userId="a5f5a74f4886a5cd" providerId="LiveId" clId="{6F25FB78-58E2-4A3A-88CB-E0725B3E709F}" dt="2021-04-12T12:33:59.078" v="33755" actId="20577"/>
          <ac:spMkLst>
            <pc:docMk/>
            <pc:sldMk cId="671019306" sldId="263"/>
            <ac:spMk id="5" creationId="{2955C25D-0A5D-4302-865A-25A86CDE9555}"/>
          </ac:spMkLst>
        </pc:spChg>
        <pc:spChg chg="add mod">
          <ac:chgData name="Ciro Pepe" userId="a5f5a74f4886a5cd" providerId="LiveId" clId="{6F25FB78-58E2-4A3A-88CB-E0725B3E709F}" dt="2021-04-07T11:43:00.814" v="3183"/>
          <ac:spMkLst>
            <pc:docMk/>
            <pc:sldMk cId="671019306" sldId="263"/>
            <ac:spMk id="19" creationId="{7D67E2C3-A0BA-44EE-8585-B4B1524D73C8}"/>
          </ac:spMkLst>
        </pc:spChg>
      </pc:sldChg>
      <pc:sldChg chg="addSp modSp mod modAnim">
        <pc:chgData name="Ciro Pepe" userId="a5f5a74f4886a5cd" providerId="LiveId" clId="{6F25FB78-58E2-4A3A-88CB-E0725B3E709F}" dt="2021-04-12T12:34:03.878" v="33758" actId="20577"/>
        <pc:sldMkLst>
          <pc:docMk/>
          <pc:sldMk cId="2135712154" sldId="264"/>
        </pc:sldMkLst>
        <pc:spChg chg="mod">
          <ac:chgData name="Ciro Pepe" userId="a5f5a74f4886a5cd" providerId="LiveId" clId="{6F25FB78-58E2-4A3A-88CB-E0725B3E709F}" dt="2021-04-12T12:34:03.878" v="33758" actId="20577"/>
          <ac:spMkLst>
            <pc:docMk/>
            <pc:sldMk cId="2135712154" sldId="264"/>
            <ac:spMk id="5" creationId="{37D5C75A-C65E-4DEB-AB80-E1C6F8CBA5E4}"/>
          </ac:spMkLst>
        </pc:spChg>
        <pc:spChg chg="mod">
          <ac:chgData name="Ciro Pepe" userId="a5f5a74f4886a5cd" providerId="LiveId" clId="{6F25FB78-58E2-4A3A-88CB-E0725B3E709F}" dt="2021-04-08T11:27:59.072" v="9991" actId="255"/>
          <ac:spMkLst>
            <pc:docMk/>
            <pc:sldMk cId="2135712154" sldId="264"/>
            <ac:spMk id="6" creationId="{B2714756-6D0B-4E29-A54E-F696260F088C}"/>
          </ac:spMkLst>
        </pc:spChg>
        <pc:picChg chg="add mod">
          <ac:chgData name="Ciro Pepe" userId="a5f5a74f4886a5cd" providerId="LiveId" clId="{6F25FB78-58E2-4A3A-88CB-E0725B3E709F}" dt="2021-04-08T11:10:59.111" v="9866" actId="1076"/>
          <ac:picMkLst>
            <pc:docMk/>
            <pc:sldMk cId="2135712154" sldId="264"/>
            <ac:picMk id="4" creationId="{1CECA059-A813-46B2-9E51-989FB75E2935}"/>
          </ac:picMkLst>
        </pc:picChg>
      </pc:sldChg>
      <pc:sldChg chg="addSp modSp mod">
        <pc:chgData name="Ciro Pepe" userId="a5f5a74f4886a5cd" providerId="LiveId" clId="{6F25FB78-58E2-4A3A-88CB-E0725B3E709F}" dt="2021-04-12T12:33:47.399" v="33749" actId="20577"/>
        <pc:sldMkLst>
          <pc:docMk/>
          <pc:sldMk cId="1526521376" sldId="265"/>
        </pc:sldMkLst>
        <pc:spChg chg="mod">
          <ac:chgData name="Ciro Pepe" userId="a5f5a74f4886a5cd" providerId="LiveId" clId="{6F25FB78-58E2-4A3A-88CB-E0725B3E709F}" dt="2021-04-12T12:33:47.399" v="33749" actId="20577"/>
          <ac:spMkLst>
            <pc:docMk/>
            <pc:sldMk cId="1526521376" sldId="265"/>
            <ac:spMk id="6" creationId="{03D912FA-B422-4BB0-8923-A784581D3EB2}"/>
          </ac:spMkLst>
        </pc:spChg>
        <pc:spChg chg="add mod">
          <ac:chgData name="Ciro Pepe" userId="a5f5a74f4886a5cd" providerId="LiveId" clId="{6F25FB78-58E2-4A3A-88CB-E0725B3E709F}" dt="2021-04-07T11:43:12.717" v="3185"/>
          <ac:spMkLst>
            <pc:docMk/>
            <pc:sldMk cId="1526521376" sldId="265"/>
            <ac:spMk id="13" creationId="{FD96521E-B2E4-4528-9CA4-161B27DAF1B2}"/>
          </ac:spMkLst>
        </pc:spChg>
      </pc:sldChg>
      <pc:sldChg chg="addSp delSp modSp mod delAnim modAnim">
        <pc:chgData name="Ciro Pepe" userId="a5f5a74f4886a5cd" providerId="LiveId" clId="{6F25FB78-58E2-4A3A-88CB-E0725B3E709F}" dt="2021-04-12T12:34:14.766" v="33764" actId="20577"/>
        <pc:sldMkLst>
          <pc:docMk/>
          <pc:sldMk cId="487264713" sldId="266"/>
        </pc:sldMkLst>
        <pc:spChg chg="mod">
          <ac:chgData name="Ciro Pepe" userId="a5f5a74f4886a5cd" providerId="LiveId" clId="{6F25FB78-58E2-4A3A-88CB-E0725B3E709F}" dt="2021-04-12T12:34:14.766" v="33764" actId="20577"/>
          <ac:spMkLst>
            <pc:docMk/>
            <pc:sldMk cId="487264713" sldId="266"/>
            <ac:spMk id="5" creationId="{37D5C75A-C65E-4DEB-AB80-E1C6F8CBA5E4}"/>
          </ac:spMkLst>
        </pc:spChg>
        <pc:spChg chg="mod">
          <ac:chgData name="Ciro Pepe" userId="a5f5a74f4886a5cd" providerId="LiveId" clId="{6F25FB78-58E2-4A3A-88CB-E0725B3E709F}" dt="2021-04-08T17:32:09.963" v="17373" actId="1076"/>
          <ac:spMkLst>
            <pc:docMk/>
            <pc:sldMk cId="487264713" sldId="266"/>
            <ac:spMk id="6" creationId="{B2714756-6D0B-4E29-A54E-F696260F088C}"/>
          </ac:spMkLst>
        </pc:spChg>
        <pc:picChg chg="add del mod">
          <ac:chgData name="Ciro Pepe" userId="a5f5a74f4886a5cd" providerId="LiveId" clId="{6F25FB78-58E2-4A3A-88CB-E0725B3E709F}" dt="2021-04-08T17:31:57.713" v="17370" actId="21"/>
          <ac:picMkLst>
            <pc:docMk/>
            <pc:sldMk cId="487264713" sldId="266"/>
            <ac:picMk id="3" creationId="{D0025040-4AC2-46BF-8DA3-D82F618A392B}"/>
          </ac:picMkLst>
        </pc:picChg>
      </pc:sldChg>
      <pc:sldChg chg="modSp mod">
        <pc:chgData name="Ciro Pepe" userId="a5f5a74f4886a5cd" providerId="LiveId" clId="{6F25FB78-58E2-4A3A-88CB-E0725B3E709F}" dt="2021-04-12T12:34:22.995" v="33767" actId="20577"/>
        <pc:sldMkLst>
          <pc:docMk/>
          <pc:sldMk cId="2807182310" sldId="267"/>
        </pc:sldMkLst>
        <pc:spChg chg="mod">
          <ac:chgData name="Ciro Pepe" userId="a5f5a74f4886a5cd" providerId="LiveId" clId="{6F25FB78-58E2-4A3A-88CB-E0725B3E709F}" dt="2021-04-12T12:34:22.995" v="33767" actId="20577"/>
          <ac:spMkLst>
            <pc:docMk/>
            <pc:sldMk cId="2807182310" sldId="267"/>
            <ac:spMk id="5" creationId="{3166AF10-3789-41A6-BD34-221DCBEADE0A}"/>
          </ac:spMkLst>
        </pc:spChg>
      </pc:sldChg>
      <pc:sldChg chg="modSp mod addAnim delAnim modAnim">
        <pc:chgData name="Ciro Pepe" userId="a5f5a74f4886a5cd" providerId="LiveId" clId="{6F25FB78-58E2-4A3A-88CB-E0725B3E709F}" dt="2021-04-12T12:35:34.147" v="33787" actId="20577"/>
        <pc:sldMkLst>
          <pc:docMk/>
          <pc:sldMk cId="4227006389" sldId="268"/>
        </pc:sldMkLst>
        <pc:spChg chg="mod">
          <ac:chgData name="Ciro Pepe" userId="a5f5a74f4886a5cd" providerId="LiveId" clId="{6F25FB78-58E2-4A3A-88CB-E0725B3E709F}" dt="2021-04-06T09:44:08.907" v="375" actId="20577"/>
          <ac:spMkLst>
            <pc:docMk/>
            <pc:sldMk cId="4227006389" sldId="268"/>
            <ac:spMk id="3" creationId="{8877DAB2-7B52-488C-801E-79187B8BC34D}"/>
          </ac:spMkLst>
        </pc:spChg>
        <pc:spChg chg="mod">
          <ac:chgData name="Ciro Pepe" userId="a5f5a74f4886a5cd" providerId="LiveId" clId="{6F25FB78-58E2-4A3A-88CB-E0725B3E709F}" dt="2021-04-12T12:35:34.147" v="33787" actId="20577"/>
          <ac:spMkLst>
            <pc:docMk/>
            <pc:sldMk cId="4227006389" sldId="268"/>
            <ac:spMk id="5" creationId="{D9596E97-A6A9-42D8-9ADE-458AC25F0B51}"/>
          </ac:spMkLst>
        </pc:spChg>
      </pc:sldChg>
      <pc:sldChg chg="modSp mod">
        <pc:chgData name="Ciro Pepe" userId="a5f5a74f4886a5cd" providerId="LiveId" clId="{6F25FB78-58E2-4A3A-88CB-E0725B3E709F}" dt="2021-04-12T12:35:44.539" v="33795" actId="20577"/>
        <pc:sldMkLst>
          <pc:docMk/>
          <pc:sldMk cId="3015154243" sldId="269"/>
        </pc:sldMkLst>
        <pc:spChg chg="mod">
          <ac:chgData name="Ciro Pepe" userId="a5f5a74f4886a5cd" providerId="LiveId" clId="{6F25FB78-58E2-4A3A-88CB-E0725B3E709F}" dt="2021-04-12T12:35:44.539" v="33795" actId="20577"/>
          <ac:spMkLst>
            <pc:docMk/>
            <pc:sldMk cId="3015154243" sldId="269"/>
            <ac:spMk id="5" creationId="{D9596E97-A6A9-42D8-9ADE-458AC25F0B51}"/>
          </ac:spMkLst>
        </pc:spChg>
        <pc:picChg chg="mod">
          <ac:chgData name="Ciro Pepe" userId="a5f5a74f4886a5cd" providerId="LiveId" clId="{6F25FB78-58E2-4A3A-88CB-E0725B3E709F}" dt="2021-04-06T10:03:24.616" v="455" actId="1076"/>
          <ac:picMkLst>
            <pc:docMk/>
            <pc:sldMk cId="3015154243" sldId="269"/>
            <ac:picMk id="6" creationId="{1EF67D30-4CFB-4ED4-951F-497998913CBD}"/>
          </ac:picMkLst>
        </pc:picChg>
      </pc:sldChg>
      <pc:sldChg chg="modSp mod">
        <pc:chgData name="Ciro Pepe" userId="a5f5a74f4886a5cd" providerId="LiveId" clId="{6F25FB78-58E2-4A3A-88CB-E0725B3E709F}" dt="2021-04-12T12:35:50.404" v="33799" actId="20577"/>
        <pc:sldMkLst>
          <pc:docMk/>
          <pc:sldMk cId="2266752252" sldId="270"/>
        </pc:sldMkLst>
        <pc:spChg chg="mod">
          <ac:chgData name="Ciro Pepe" userId="a5f5a74f4886a5cd" providerId="LiveId" clId="{6F25FB78-58E2-4A3A-88CB-E0725B3E709F}" dt="2021-04-12T12:35:50.404" v="33799" actId="20577"/>
          <ac:spMkLst>
            <pc:docMk/>
            <pc:sldMk cId="2266752252" sldId="270"/>
            <ac:spMk id="5" creationId="{D9596E97-A6A9-42D8-9ADE-458AC25F0B51}"/>
          </ac:spMkLst>
        </pc:spChg>
      </pc:sldChg>
      <pc:sldChg chg="modSp mod modAnim">
        <pc:chgData name="Ciro Pepe" userId="a5f5a74f4886a5cd" providerId="LiveId" clId="{6F25FB78-58E2-4A3A-88CB-E0725B3E709F}" dt="2021-04-12T12:35:56.053" v="33803" actId="20577"/>
        <pc:sldMkLst>
          <pc:docMk/>
          <pc:sldMk cId="2961081126" sldId="271"/>
        </pc:sldMkLst>
        <pc:spChg chg="mod">
          <ac:chgData name="Ciro Pepe" userId="a5f5a74f4886a5cd" providerId="LiveId" clId="{6F25FB78-58E2-4A3A-88CB-E0725B3E709F}" dt="2021-04-06T10:03:08.902" v="453" actId="1076"/>
          <ac:spMkLst>
            <pc:docMk/>
            <pc:sldMk cId="2961081126" sldId="271"/>
            <ac:spMk id="3" creationId="{8877DAB2-7B52-488C-801E-79187B8BC34D}"/>
          </ac:spMkLst>
        </pc:spChg>
        <pc:spChg chg="mod">
          <ac:chgData name="Ciro Pepe" userId="a5f5a74f4886a5cd" providerId="LiveId" clId="{6F25FB78-58E2-4A3A-88CB-E0725B3E709F}" dt="2021-04-12T12:35:56.053" v="33803" actId="20577"/>
          <ac:spMkLst>
            <pc:docMk/>
            <pc:sldMk cId="2961081126" sldId="271"/>
            <ac:spMk id="5" creationId="{D9596E97-A6A9-42D8-9ADE-458AC25F0B51}"/>
          </ac:spMkLst>
        </pc:spChg>
      </pc:sldChg>
      <pc:sldChg chg="modSp mod modAnim">
        <pc:chgData name="Ciro Pepe" userId="a5f5a74f4886a5cd" providerId="LiveId" clId="{6F25FB78-58E2-4A3A-88CB-E0725B3E709F}" dt="2021-04-12T12:36:10.140" v="33809" actId="20577"/>
        <pc:sldMkLst>
          <pc:docMk/>
          <pc:sldMk cId="2267701435" sldId="272"/>
        </pc:sldMkLst>
        <pc:spChg chg="mod">
          <ac:chgData name="Ciro Pepe" userId="a5f5a74f4886a5cd" providerId="LiveId" clId="{6F25FB78-58E2-4A3A-88CB-E0725B3E709F}" dt="2021-04-07T11:41:44.283" v="3180" actId="1076"/>
          <ac:spMkLst>
            <pc:docMk/>
            <pc:sldMk cId="2267701435" sldId="272"/>
            <ac:spMk id="2" creationId="{F4C201B5-5B04-463A-8E45-25078F30DFE6}"/>
          </ac:spMkLst>
        </pc:spChg>
        <pc:spChg chg="mod">
          <ac:chgData name="Ciro Pepe" userId="a5f5a74f4886a5cd" providerId="LiveId" clId="{6F25FB78-58E2-4A3A-88CB-E0725B3E709F}" dt="2021-04-06T10:44:53.992" v="1863" actId="20577"/>
          <ac:spMkLst>
            <pc:docMk/>
            <pc:sldMk cId="2267701435" sldId="272"/>
            <ac:spMk id="5" creationId="{72FCC990-4FAC-468A-93A5-D61BC4ED70F5}"/>
          </ac:spMkLst>
        </pc:spChg>
        <pc:spChg chg="mod">
          <ac:chgData name="Ciro Pepe" userId="a5f5a74f4886a5cd" providerId="LiveId" clId="{6F25FB78-58E2-4A3A-88CB-E0725B3E709F}" dt="2021-04-12T12:36:10.140" v="33809" actId="20577"/>
          <ac:spMkLst>
            <pc:docMk/>
            <pc:sldMk cId="2267701435" sldId="272"/>
            <ac:spMk id="6" creationId="{45E17BF4-BF6E-4F73-B5FB-6901ACECBC3F}"/>
          </ac:spMkLst>
        </pc:spChg>
      </pc:sldChg>
      <pc:sldChg chg="addSp modSp mod ord modAnim">
        <pc:chgData name="Ciro Pepe" userId="a5f5a74f4886a5cd" providerId="LiveId" clId="{6F25FB78-58E2-4A3A-88CB-E0725B3E709F}" dt="2021-04-12T12:37:13.211" v="33843" actId="20577"/>
        <pc:sldMkLst>
          <pc:docMk/>
          <pc:sldMk cId="1062786499" sldId="273"/>
        </pc:sldMkLst>
        <pc:spChg chg="mod">
          <ac:chgData name="Ciro Pepe" userId="a5f5a74f4886a5cd" providerId="LiveId" clId="{6F25FB78-58E2-4A3A-88CB-E0725B3E709F}" dt="2021-04-07T11:53:58.053" v="3423" actId="1076"/>
          <ac:spMkLst>
            <pc:docMk/>
            <pc:sldMk cId="1062786499" sldId="273"/>
            <ac:spMk id="5" creationId="{72FCC990-4FAC-468A-93A5-D61BC4ED70F5}"/>
          </ac:spMkLst>
        </pc:spChg>
        <pc:spChg chg="mod">
          <ac:chgData name="Ciro Pepe" userId="a5f5a74f4886a5cd" providerId="LiveId" clId="{6F25FB78-58E2-4A3A-88CB-E0725B3E709F}" dt="2021-04-12T12:37:13.211" v="33843" actId="20577"/>
          <ac:spMkLst>
            <pc:docMk/>
            <pc:sldMk cId="1062786499" sldId="273"/>
            <ac:spMk id="6" creationId="{45E17BF4-BF6E-4F73-B5FB-6901ACECBC3F}"/>
          </ac:spMkLst>
        </pc:spChg>
        <pc:spChg chg="add mod">
          <ac:chgData name="Ciro Pepe" userId="a5f5a74f4886a5cd" providerId="LiveId" clId="{6F25FB78-58E2-4A3A-88CB-E0725B3E709F}" dt="2021-04-07T11:54:51.248" v="3426" actId="403"/>
          <ac:spMkLst>
            <pc:docMk/>
            <pc:sldMk cId="1062786499" sldId="273"/>
            <ac:spMk id="14" creationId="{EC51A857-9FBA-4CEF-9C78-55005DF07309}"/>
          </ac:spMkLst>
        </pc:spChg>
      </pc:sldChg>
      <pc:sldChg chg="modSp mod ord">
        <pc:chgData name="Ciro Pepe" userId="a5f5a74f4886a5cd" providerId="LiveId" clId="{6F25FB78-58E2-4A3A-88CB-E0725B3E709F}" dt="2021-04-12T12:36:36.844" v="33821" actId="20577"/>
        <pc:sldMkLst>
          <pc:docMk/>
          <pc:sldMk cId="967310317" sldId="274"/>
        </pc:sldMkLst>
        <pc:spChg chg="mod">
          <ac:chgData name="Ciro Pepe" userId="a5f5a74f4886a5cd" providerId="LiveId" clId="{6F25FB78-58E2-4A3A-88CB-E0725B3E709F}" dt="2021-04-07T09:26:50.979" v="2800" actId="1076"/>
          <ac:spMkLst>
            <pc:docMk/>
            <pc:sldMk cId="967310317" sldId="274"/>
            <ac:spMk id="2" creationId="{81DD53D0-8B27-40EB-BA14-DDAA4C1CA1B3}"/>
          </ac:spMkLst>
        </pc:spChg>
        <pc:spChg chg="mod">
          <ac:chgData name="Ciro Pepe" userId="a5f5a74f4886a5cd" providerId="LiveId" clId="{6F25FB78-58E2-4A3A-88CB-E0725B3E709F}" dt="2021-04-12T12:36:36.844" v="33821" actId="20577"/>
          <ac:spMkLst>
            <pc:docMk/>
            <pc:sldMk cId="967310317" sldId="274"/>
            <ac:spMk id="6" creationId="{45E17BF4-BF6E-4F73-B5FB-6901ACECBC3F}"/>
          </ac:spMkLst>
        </pc:spChg>
      </pc:sldChg>
      <pc:sldChg chg="modSp mod ord">
        <pc:chgData name="Ciro Pepe" userId="a5f5a74f4886a5cd" providerId="LiveId" clId="{6F25FB78-58E2-4A3A-88CB-E0725B3E709F}" dt="2021-04-12T12:37:02.892" v="33839" actId="20577"/>
        <pc:sldMkLst>
          <pc:docMk/>
          <pc:sldMk cId="1666289381" sldId="275"/>
        </pc:sldMkLst>
        <pc:spChg chg="mod">
          <ac:chgData name="Ciro Pepe" userId="a5f5a74f4886a5cd" providerId="LiveId" clId="{6F25FB78-58E2-4A3A-88CB-E0725B3E709F}" dt="2021-04-12T12:37:02.892" v="33839" actId="20577"/>
          <ac:spMkLst>
            <pc:docMk/>
            <pc:sldMk cId="1666289381" sldId="275"/>
            <ac:spMk id="6" creationId="{45E17BF4-BF6E-4F73-B5FB-6901ACECBC3F}"/>
          </ac:spMkLst>
        </pc:spChg>
      </pc:sldChg>
      <pc:sldChg chg="addSp delSp modSp new mod setBg modAnim">
        <pc:chgData name="Ciro Pepe" userId="a5f5a74f4886a5cd" providerId="LiveId" clId="{6F25FB78-58E2-4A3A-88CB-E0725B3E709F}" dt="2021-04-12T12:34:28.878" v="33769" actId="20577"/>
        <pc:sldMkLst>
          <pc:docMk/>
          <pc:sldMk cId="4150966225" sldId="276"/>
        </pc:sldMkLst>
        <pc:spChg chg="mod">
          <ac:chgData name="Ciro Pepe" userId="a5f5a74f4886a5cd" providerId="LiveId" clId="{6F25FB78-58E2-4A3A-88CB-E0725B3E709F}" dt="2021-04-06T09:27:55.643" v="54" actId="1076"/>
          <ac:spMkLst>
            <pc:docMk/>
            <pc:sldMk cId="4150966225" sldId="276"/>
            <ac:spMk id="2" creationId="{9E762C24-FD6D-409E-942A-FB263B7A005D}"/>
          </ac:spMkLst>
        </pc:spChg>
        <pc:spChg chg="mod">
          <ac:chgData name="Ciro Pepe" userId="a5f5a74f4886a5cd" providerId="LiveId" clId="{6F25FB78-58E2-4A3A-88CB-E0725B3E709F}" dt="2021-04-06T09:30:29.388" v="123" actId="1076"/>
          <ac:spMkLst>
            <pc:docMk/>
            <pc:sldMk cId="4150966225" sldId="276"/>
            <ac:spMk id="3" creationId="{E24892F7-0B8D-4B6F-A94B-582196898507}"/>
          </ac:spMkLst>
        </pc:spChg>
        <pc:spChg chg="del mod">
          <ac:chgData name="Ciro Pepe" userId="a5f5a74f4886a5cd" providerId="LiveId" clId="{6F25FB78-58E2-4A3A-88CB-E0725B3E709F}" dt="2021-04-06T09:25:24.153" v="3" actId="21"/>
          <ac:spMkLst>
            <pc:docMk/>
            <pc:sldMk cId="4150966225" sldId="276"/>
            <ac:spMk id="4" creationId="{0F46D455-B570-492D-A899-3C4DEA1C6403}"/>
          </ac:spMkLst>
        </pc:spChg>
        <pc:spChg chg="mod">
          <ac:chgData name="Ciro Pepe" userId="a5f5a74f4886a5cd" providerId="LiveId" clId="{6F25FB78-58E2-4A3A-88CB-E0725B3E709F}" dt="2021-04-12T12:34:28.878" v="33769" actId="20577"/>
          <ac:spMkLst>
            <pc:docMk/>
            <pc:sldMk cId="4150966225" sldId="276"/>
            <ac:spMk id="8" creationId="{7B20BFF7-5F19-4396-ABC4-3EAB1EE6DE38}"/>
          </ac:spMkLst>
        </pc:spChg>
        <pc:spChg chg="add del mod">
          <ac:chgData name="Ciro Pepe" userId="a5f5a74f4886a5cd" providerId="LiveId" clId="{6F25FB78-58E2-4A3A-88CB-E0725B3E709F}" dt="2021-04-06T09:26:33.176" v="8" actId="26606"/>
          <ac:spMkLst>
            <pc:docMk/>
            <pc:sldMk cId="4150966225" sldId="276"/>
            <ac:spMk id="16" creationId="{098EDBB9-EA9F-4FBF-AC8A-A46ED56B3F6D}"/>
          </ac:spMkLst>
        </pc:spChg>
        <pc:spChg chg="add del">
          <ac:chgData name="Ciro Pepe" userId="a5f5a74f4886a5cd" providerId="LiveId" clId="{6F25FB78-58E2-4A3A-88CB-E0725B3E709F}" dt="2021-04-06T09:26:33.176" v="8" actId="26606"/>
          <ac:spMkLst>
            <pc:docMk/>
            <pc:sldMk cId="4150966225" sldId="276"/>
            <ac:spMk id="17" creationId="{8F4E830A-06F9-4EAA-9E65-110CF2421798}"/>
          </ac:spMkLst>
        </pc:spChg>
        <pc:spChg chg="add">
          <ac:chgData name="Ciro Pepe" userId="a5f5a74f4886a5cd" providerId="LiveId" clId="{6F25FB78-58E2-4A3A-88CB-E0725B3E709F}" dt="2021-04-06T09:26:33.176" v="8" actId="26606"/>
          <ac:spMkLst>
            <pc:docMk/>
            <pc:sldMk cId="4150966225" sldId="276"/>
            <ac:spMk id="29" creationId="{8F4E830A-06F9-4EAA-9E65-110CF2421798}"/>
          </ac:spMkLst>
        </pc:spChg>
        <pc:spChg chg="add mod">
          <ac:chgData name="Ciro Pepe" userId="a5f5a74f4886a5cd" providerId="LiveId" clId="{6F25FB78-58E2-4A3A-88CB-E0725B3E709F}" dt="2021-04-06T09:27:04.365" v="13"/>
          <ac:spMkLst>
            <pc:docMk/>
            <pc:sldMk cId="4150966225" sldId="276"/>
            <ac:spMk id="30" creationId="{4A031BBF-ECE6-4730-922A-BB5A3EDEF335}"/>
          </ac:spMkLst>
        </pc:spChg>
        <pc:grpChg chg="add del">
          <ac:chgData name="Ciro Pepe" userId="a5f5a74f4886a5cd" providerId="LiveId" clId="{6F25FB78-58E2-4A3A-88CB-E0725B3E709F}" dt="2021-04-06T09:26:33.176" v="8" actId="26606"/>
          <ac:grpSpMkLst>
            <pc:docMk/>
            <pc:sldMk cId="4150966225" sldId="276"/>
            <ac:grpSpMk id="10" creationId="{8F1EF17D-1B70-428C-8A8A-A2C5B390E1E9}"/>
          </ac:grpSpMkLst>
        </pc:grpChg>
        <pc:grpChg chg="add">
          <ac:chgData name="Ciro Pepe" userId="a5f5a74f4886a5cd" providerId="LiveId" clId="{6F25FB78-58E2-4A3A-88CB-E0725B3E709F}" dt="2021-04-06T09:26:33.176" v="8" actId="26606"/>
          <ac:grpSpMkLst>
            <pc:docMk/>
            <pc:sldMk cId="4150966225" sldId="276"/>
            <ac:grpSpMk id="22" creationId="{8F1EF17D-1B70-428C-8A8A-A2C5B390E1E9}"/>
          </ac:grpSpMkLst>
        </pc:grpChg>
        <pc:picChg chg="add del">
          <ac:chgData name="Ciro Pepe" userId="a5f5a74f4886a5cd" providerId="LiveId" clId="{6F25FB78-58E2-4A3A-88CB-E0725B3E709F}" dt="2021-04-06T09:25:14.158" v="2" actId="21"/>
          <ac:picMkLst>
            <pc:docMk/>
            <pc:sldMk cId="4150966225" sldId="276"/>
            <ac:picMk id="6" creationId="{1E1ED20D-0CC0-4232-99DE-E2AD257CF135}"/>
          </ac:picMkLst>
        </pc:picChg>
        <pc:picChg chg="add mod ord">
          <ac:chgData name="Ciro Pepe" userId="a5f5a74f4886a5cd" providerId="LiveId" clId="{6F25FB78-58E2-4A3A-88CB-E0725B3E709F}" dt="2021-04-06T09:28:00.936" v="56" actId="1076"/>
          <ac:picMkLst>
            <pc:docMk/>
            <pc:sldMk cId="4150966225" sldId="276"/>
            <ac:picMk id="7" creationId="{935CD4A7-0A9B-4052-9840-172DEE7D9265}"/>
          </ac:picMkLst>
        </pc:picChg>
        <pc:picChg chg="add del mod">
          <ac:chgData name="Ciro Pepe" userId="a5f5a74f4886a5cd" providerId="LiveId" clId="{6F25FB78-58E2-4A3A-88CB-E0725B3E709F}" dt="2021-04-06T09:26:54.646" v="12"/>
          <ac:picMkLst>
            <pc:docMk/>
            <pc:sldMk cId="4150966225" sldId="276"/>
            <ac:picMk id="28" creationId="{9C9AC8DA-8BDE-4A5C-B12D-6779CC0F3517}"/>
          </ac:picMkLst>
        </pc:picChg>
      </pc:sldChg>
      <pc:sldChg chg="addSp delSp modSp add mod delAnim modAnim">
        <pc:chgData name="Ciro Pepe" userId="a5f5a74f4886a5cd" providerId="LiveId" clId="{6F25FB78-58E2-4A3A-88CB-E0725B3E709F}" dt="2021-04-12T12:34:50.781" v="33779" actId="20577"/>
        <pc:sldMkLst>
          <pc:docMk/>
          <pc:sldMk cId="4220888044" sldId="277"/>
        </pc:sldMkLst>
        <pc:spChg chg="del">
          <ac:chgData name="Ciro Pepe" userId="a5f5a74f4886a5cd" providerId="LiveId" clId="{6F25FB78-58E2-4A3A-88CB-E0725B3E709F}" dt="2021-04-06T09:30:55.522" v="127" actId="21"/>
          <ac:spMkLst>
            <pc:docMk/>
            <pc:sldMk cId="4220888044" sldId="277"/>
            <ac:spMk id="2" creationId="{9E762C24-FD6D-409E-942A-FB263B7A005D}"/>
          </ac:spMkLst>
        </pc:spChg>
        <pc:spChg chg="mod">
          <ac:chgData name="Ciro Pepe" userId="a5f5a74f4886a5cd" providerId="LiveId" clId="{6F25FB78-58E2-4A3A-88CB-E0725B3E709F}" dt="2021-04-06T09:33:59.041" v="209" actId="27636"/>
          <ac:spMkLst>
            <pc:docMk/>
            <pc:sldMk cId="4220888044" sldId="277"/>
            <ac:spMk id="3" creationId="{E24892F7-0B8D-4B6F-A94B-582196898507}"/>
          </ac:spMkLst>
        </pc:spChg>
        <pc:spChg chg="add del mod">
          <ac:chgData name="Ciro Pepe" userId="a5f5a74f4886a5cd" providerId="LiveId" clId="{6F25FB78-58E2-4A3A-88CB-E0725B3E709F}" dt="2021-04-06T09:35:20.770" v="223" actId="255"/>
          <ac:spMkLst>
            <pc:docMk/>
            <pc:sldMk cId="4220888044" sldId="277"/>
            <ac:spMk id="5" creationId="{BDEE0D49-F6BE-4CC8-A46C-780C39FAFE2F}"/>
          </ac:spMkLst>
        </pc:spChg>
        <pc:spChg chg="mod">
          <ac:chgData name="Ciro Pepe" userId="a5f5a74f4886a5cd" providerId="LiveId" clId="{6F25FB78-58E2-4A3A-88CB-E0725B3E709F}" dt="2021-04-12T12:34:50.781" v="33779" actId="20577"/>
          <ac:spMkLst>
            <pc:docMk/>
            <pc:sldMk cId="4220888044" sldId="277"/>
            <ac:spMk id="8" creationId="{7B20BFF7-5F19-4396-ABC4-3EAB1EE6DE38}"/>
          </ac:spMkLst>
        </pc:spChg>
      </pc:sldChg>
      <pc:sldChg chg="addSp delSp modSp add mod delAnim modAnim">
        <pc:chgData name="Ciro Pepe" userId="a5f5a74f4886a5cd" providerId="LiveId" clId="{6F25FB78-58E2-4A3A-88CB-E0725B3E709F}" dt="2021-04-12T12:35:10.997" v="33783" actId="20577"/>
        <pc:sldMkLst>
          <pc:docMk/>
          <pc:sldMk cId="963189265" sldId="278"/>
        </pc:sldMkLst>
        <pc:spChg chg="mod">
          <ac:chgData name="Ciro Pepe" userId="a5f5a74f4886a5cd" providerId="LiveId" clId="{6F25FB78-58E2-4A3A-88CB-E0725B3E709F}" dt="2021-04-08T11:30:15.900" v="10005" actId="1076"/>
          <ac:spMkLst>
            <pc:docMk/>
            <pc:sldMk cId="963189265" sldId="278"/>
            <ac:spMk id="3" creationId="{E24892F7-0B8D-4B6F-A94B-582196898507}"/>
          </ac:spMkLst>
        </pc:spChg>
        <pc:spChg chg="add del mod">
          <ac:chgData name="Ciro Pepe" userId="a5f5a74f4886a5cd" providerId="LiveId" clId="{6F25FB78-58E2-4A3A-88CB-E0725B3E709F}" dt="2021-04-06T09:35:48.229" v="227" actId="21"/>
          <ac:spMkLst>
            <pc:docMk/>
            <pc:sldMk cId="963189265" sldId="278"/>
            <ac:spMk id="4" creationId="{DA5DF88C-A454-4FCD-8E0A-1CDFFC86FC7E}"/>
          </ac:spMkLst>
        </pc:spChg>
        <pc:spChg chg="del">
          <ac:chgData name="Ciro Pepe" userId="a5f5a74f4886a5cd" providerId="LiveId" clId="{6F25FB78-58E2-4A3A-88CB-E0725B3E709F}" dt="2021-04-06T09:35:39.045" v="226" actId="21"/>
          <ac:spMkLst>
            <pc:docMk/>
            <pc:sldMk cId="963189265" sldId="278"/>
            <ac:spMk id="5" creationId="{BDEE0D49-F6BE-4CC8-A46C-780C39FAFE2F}"/>
          </ac:spMkLst>
        </pc:spChg>
        <pc:spChg chg="mod">
          <ac:chgData name="Ciro Pepe" userId="a5f5a74f4886a5cd" providerId="LiveId" clId="{6F25FB78-58E2-4A3A-88CB-E0725B3E709F}" dt="2021-04-12T12:35:10.997" v="33783" actId="20577"/>
          <ac:spMkLst>
            <pc:docMk/>
            <pc:sldMk cId="963189265" sldId="278"/>
            <ac:spMk id="8" creationId="{7B20BFF7-5F19-4396-ABC4-3EAB1EE6DE38}"/>
          </ac:spMkLst>
        </pc:spChg>
        <pc:picChg chg="add del">
          <ac:chgData name="Ciro Pepe" userId="a5f5a74f4886a5cd" providerId="LiveId" clId="{6F25FB78-58E2-4A3A-88CB-E0725B3E709F}" dt="2021-04-06T09:35:36.253" v="225" actId="21"/>
          <ac:picMkLst>
            <pc:docMk/>
            <pc:sldMk cId="963189265" sldId="278"/>
            <ac:picMk id="7" creationId="{935CD4A7-0A9B-4052-9840-172DEE7D9265}"/>
          </ac:picMkLst>
        </pc:picChg>
      </pc:sldChg>
      <pc:sldChg chg="addSp delSp modSp add mod delAnim">
        <pc:chgData name="Ciro Pepe" userId="a5f5a74f4886a5cd" providerId="LiveId" clId="{6F25FB78-58E2-4A3A-88CB-E0725B3E709F}" dt="2021-04-12T12:35:39.668" v="33791" actId="20577"/>
        <pc:sldMkLst>
          <pc:docMk/>
          <pc:sldMk cId="1484821811" sldId="279"/>
        </pc:sldMkLst>
        <pc:spChg chg="del">
          <ac:chgData name="Ciro Pepe" userId="a5f5a74f4886a5cd" providerId="LiveId" clId="{6F25FB78-58E2-4A3A-88CB-E0725B3E709F}" dt="2021-04-06T09:41:52.761" v="356" actId="21"/>
          <ac:spMkLst>
            <pc:docMk/>
            <pc:sldMk cId="1484821811" sldId="279"/>
            <ac:spMk id="2" creationId="{E00BEBB4-4B0B-4427-A226-43E807113AF3}"/>
          </ac:spMkLst>
        </pc:spChg>
        <pc:spChg chg="mod">
          <ac:chgData name="Ciro Pepe" userId="a5f5a74f4886a5cd" providerId="LiveId" clId="{6F25FB78-58E2-4A3A-88CB-E0725B3E709F}" dt="2021-04-06T09:42:03.955" v="359" actId="14100"/>
          <ac:spMkLst>
            <pc:docMk/>
            <pc:sldMk cId="1484821811" sldId="279"/>
            <ac:spMk id="3" creationId="{8877DAB2-7B52-488C-801E-79187B8BC34D}"/>
          </ac:spMkLst>
        </pc:spChg>
        <pc:spChg chg="mod">
          <ac:chgData name="Ciro Pepe" userId="a5f5a74f4886a5cd" providerId="LiveId" clId="{6F25FB78-58E2-4A3A-88CB-E0725B3E709F}" dt="2021-04-12T12:35:39.668" v="33791" actId="20577"/>
          <ac:spMkLst>
            <pc:docMk/>
            <pc:sldMk cId="1484821811" sldId="279"/>
            <ac:spMk id="5" creationId="{D9596E97-A6A9-42D8-9ADE-458AC25F0B51}"/>
          </ac:spMkLst>
        </pc:spChg>
        <pc:spChg chg="add del mod">
          <ac:chgData name="Ciro Pepe" userId="a5f5a74f4886a5cd" providerId="LiveId" clId="{6F25FB78-58E2-4A3A-88CB-E0725B3E709F}" dt="2021-04-06T09:41:57.211" v="357" actId="21"/>
          <ac:spMkLst>
            <pc:docMk/>
            <pc:sldMk cId="1484821811" sldId="279"/>
            <ac:spMk id="7" creationId="{4BDCCD8F-8ABE-4E1A-A423-4D3AF133B32F}"/>
          </ac:spMkLst>
        </pc:spChg>
      </pc:sldChg>
      <pc:sldChg chg="modSp add mod modAnim">
        <pc:chgData name="Ciro Pepe" userId="a5f5a74f4886a5cd" providerId="LiveId" clId="{6F25FB78-58E2-4A3A-88CB-E0725B3E709F}" dt="2021-04-12T12:36:00.460" v="33805" actId="20577"/>
        <pc:sldMkLst>
          <pc:docMk/>
          <pc:sldMk cId="2766569735" sldId="280"/>
        </pc:sldMkLst>
        <pc:spChg chg="mod">
          <ac:chgData name="Ciro Pepe" userId="a5f5a74f4886a5cd" providerId="LiveId" clId="{6F25FB78-58E2-4A3A-88CB-E0725B3E709F}" dt="2021-04-06T10:01:18.994" v="442" actId="20577"/>
          <ac:spMkLst>
            <pc:docMk/>
            <pc:sldMk cId="2766569735" sldId="280"/>
            <ac:spMk id="3" creationId="{8877DAB2-7B52-488C-801E-79187B8BC34D}"/>
          </ac:spMkLst>
        </pc:spChg>
        <pc:spChg chg="mod">
          <ac:chgData name="Ciro Pepe" userId="a5f5a74f4886a5cd" providerId="LiveId" clId="{6F25FB78-58E2-4A3A-88CB-E0725B3E709F}" dt="2021-04-12T12:36:00.460" v="33805" actId="20577"/>
          <ac:spMkLst>
            <pc:docMk/>
            <pc:sldMk cId="2766569735" sldId="280"/>
            <ac:spMk id="5" creationId="{D9596E97-A6A9-42D8-9ADE-458AC25F0B51}"/>
          </ac:spMkLst>
        </pc:spChg>
      </pc:sldChg>
      <pc:sldChg chg="modSp add mod ord modAnim">
        <pc:chgData name="Ciro Pepe" userId="a5f5a74f4886a5cd" providerId="LiveId" clId="{6F25FB78-58E2-4A3A-88CB-E0725B3E709F}" dt="2021-04-12T12:36:22.354" v="33815" actId="20577"/>
        <pc:sldMkLst>
          <pc:docMk/>
          <pc:sldMk cId="2182041108" sldId="281"/>
        </pc:sldMkLst>
        <pc:spChg chg="mod">
          <ac:chgData name="Ciro Pepe" userId="a5f5a74f4886a5cd" providerId="LiveId" clId="{6F25FB78-58E2-4A3A-88CB-E0725B3E709F}" dt="2021-04-06T10:10:03.119" v="577" actId="1076"/>
          <ac:spMkLst>
            <pc:docMk/>
            <pc:sldMk cId="2182041108" sldId="281"/>
            <ac:spMk id="5" creationId="{72FCC990-4FAC-468A-93A5-D61BC4ED70F5}"/>
          </ac:spMkLst>
        </pc:spChg>
        <pc:spChg chg="mod">
          <ac:chgData name="Ciro Pepe" userId="a5f5a74f4886a5cd" providerId="LiveId" clId="{6F25FB78-58E2-4A3A-88CB-E0725B3E709F}" dt="2021-04-12T12:36:22.354" v="33815" actId="20577"/>
          <ac:spMkLst>
            <pc:docMk/>
            <pc:sldMk cId="2182041108" sldId="281"/>
            <ac:spMk id="6" creationId="{45E17BF4-BF6E-4F73-B5FB-6901ACECBC3F}"/>
          </ac:spMkLst>
        </pc:spChg>
      </pc:sldChg>
      <pc:sldChg chg="modSp add mod modAnim">
        <pc:chgData name="Ciro Pepe" userId="a5f5a74f4886a5cd" providerId="LiveId" clId="{6F25FB78-58E2-4A3A-88CB-E0725B3E709F}" dt="2021-04-12T12:36:29.596" v="33819" actId="20577"/>
        <pc:sldMkLst>
          <pc:docMk/>
          <pc:sldMk cId="2829837953" sldId="282"/>
        </pc:sldMkLst>
        <pc:spChg chg="mod">
          <ac:chgData name="Ciro Pepe" userId="a5f5a74f4886a5cd" providerId="LiveId" clId="{6F25FB78-58E2-4A3A-88CB-E0725B3E709F}" dt="2021-04-06T10:12:39.709" v="659" actId="1076"/>
          <ac:spMkLst>
            <pc:docMk/>
            <pc:sldMk cId="2829837953" sldId="282"/>
            <ac:spMk id="5" creationId="{72FCC990-4FAC-468A-93A5-D61BC4ED70F5}"/>
          </ac:spMkLst>
        </pc:spChg>
        <pc:spChg chg="mod">
          <ac:chgData name="Ciro Pepe" userId="a5f5a74f4886a5cd" providerId="LiveId" clId="{6F25FB78-58E2-4A3A-88CB-E0725B3E709F}" dt="2021-04-12T12:36:29.596" v="33819" actId="20577"/>
          <ac:spMkLst>
            <pc:docMk/>
            <pc:sldMk cId="2829837953" sldId="282"/>
            <ac:spMk id="6" creationId="{45E17BF4-BF6E-4F73-B5FB-6901ACECBC3F}"/>
          </ac:spMkLst>
        </pc:spChg>
      </pc:sldChg>
      <pc:sldChg chg="modSp mod">
        <pc:chgData name="Ciro Pepe" userId="a5f5a74f4886a5cd" providerId="LiveId" clId="{6F25FB78-58E2-4A3A-88CB-E0725B3E709F}" dt="2021-04-12T12:36:42.388" v="33825" actId="20577"/>
        <pc:sldMkLst>
          <pc:docMk/>
          <pc:sldMk cId="3365111357" sldId="283"/>
        </pc:sldMkLst>
        <pc:spChg chg="mod">
          <ac:chgData name="Ciro Pepe" userId="a5f5a74f4886a5cd" providerId="LiveId" clId="{6F25FB78-58E2-4A3A-88CB-E0725B3E709F}" dt="2021-04-12T12:36:42.388" v="33825" actId="20577"/>
          <ac:spMkLst>
            <pc:docMk/>
            <pc:sldMk cId="3365111357" sldId="283"/>
            <ac:spMk id="6" creationId="{45E17BF4-BF6E-4F73-B5FB-6901ACECBC3F}"/>
          </ac:spMkLst>
        </pc:spChg>
      </pc:sldChg>
      <pc:sldChg chg="modSp mod">
        <pc:chgData name="Ciro Pepe" userId="a5f5a74f4886a5cd" providerId="LiveId" clId="{6F25FB78-58E2-4A3A-88CB-E0725B3E709F}" dt="2021-04-12T12:36:48.027" v="33829" actId="20577"/>
        <pc:sldMkLst>
          <pc:docMk/>
          <pc:sldMk cId="3385091841" sldId="284"/>
        </pc:sldMkLst>
        <pc:spChg chg="mod">
          <ac:chgData name="Ciro Pepe" userId="a5f5a74f4886a5cd" providerId="LiveId" clId="{6F25FB78-58E2-4A3A-88CB-E0725B3E709F}" dt="2021-04-12T12:36:48.027" v="33829" actId="20577"/>
          <ac:spMkLst>
            <pc:docMk/>
            <pc:sldMk cId="3385091841" sldId="284"/>
            <ac:spMk id="6" creationId="{45E17BF4-BF6E-4F73-B5FB-6901ACECBC3F}"/>
          </ac:spMkLst>
        </pc:spChg>
      </pc:sldChg>
      <pc:sldChg chg="modSp mod">
        <pc:chgData name="Ciro Pepe" userId="a5f5a74f4886a5cd" providerId="LiveId" clId="{6F25FB78-58E2-4A3A-88CB-E0725B3E709F}" dt="2021-04-12T12:36:53.476" v="33833" actId="20577"/>
        <pc:sldMkLst>
          <pc:docMk/>
          <pc:sldMk cId="3814591797" sldId="285"/>
        </pc:sldMkLst>
        <pc:spChg chg="mod">
          <ac:chgData name="Ciro Pepe" userId="a5f5a74f4886a5cd" providerId="LiveId" clId="{6F25FB78-58E2-4A3A-88CB-E0725B3E709F}" dt="2021-04-12T12:36:53.476" v="33833" actId="20577"/>
          <ac:spMkLst>
            <pc:docMk/>
            <pc:sldMk cId="3814591797" sldId="285"/>
            <ac:spMk id="6" creationId="{45E17BF4-BF6E-4F73-B5FB-6901ACECBC3F}"/>
          </ac:spMkLst>
        </pc:spChg>
      </pc:sldChg>
      <pc:sldChg chg="modSp mod">
        <pc:chgData name="Ciro Pepe" userId="a5f5a74f4886a5cd" providerId="LiveId" clId="{6F25FB78-58E2-4A3A-88CB-E0725B3E709F}" dt="2021-04-12T12:36:58.193" v="33837" actId="20577"/>
        <pc:sldMkLst>
          <pc:docMk/>
          <pc:sldMk cId="959442270" sldId="286"/>
        </pc:sldMkLst>
        <pc:spChg chg="mod">
          <ac:chgData name="Ciro Pepe" userId="a5f5a74f4886a5cd" providerId="LiveId" clId="{6F25FB78-58E2-4A3A-88CB-E0725B3E709F}" dt="2021-04-07T08:59:54.257" v="2315" actId="403"/>
          <ac:spMkLst>
            <pc:docMk/>
            <pc:sldMk cId="959442270" sldId="286"/>
            <ac:spMk id="5" creationId="{72FCC990-4FAC-468A-93A5-D61BC4ED70F5}"/>
          </ac:spMkLst>
        </pc:spChg>
        <pc:spChg chg="mod">
          <ac:chgData name="Ciro Pepe" userId="a5f5a74f4886a5cd" providerId="LiveId" clId="{6F25FB78-58E2-4A3A-88CB-E0725B3E709F}" dt="2021-04-12T12:36:58.193" v="33837" actId="20577"/>
          <ac:spMkLst>
            <pc:docMk/>
            <pc:sldMk cId="959442270" sldId="286"/>
            <ac:spMk id="6" creationId="{45E17BF4-BF6E-4F73-B5FB-6901ACECBC3F}"/>
          </ac:spMkLst>
        </pc:spChg>
      </pc:sldChg>
      <pc:sldChg chg="modSp mod modAnim">
        <pc:chgData name="Ciro Pepe" userId="a5f5a74f4886a5cd" providerId="LiveId" clId="{6F25FB78-58E2-4A3A-88CB-E0725B3E709F}" dt="2021-04-12T12:34:33.565" v="33771" actId="20577"/>
        <pc:sldMkLst>
          <pc:docMk/>
          <pc:sldMk cId="1600133340" sldId="287"/>
        </pc:sldMkLst>
        <pc:spChg chg="mod">
          <ac:chgData name="Ciro Pepe" userId="a5f5a74f4886a5cd" providerId="LiveId" clId="{6F25FB78-58E2-4A3A-88CB-E0725B3E709F}" dt="2021-04-07T12:03:14.568" v="3524" actId="20577"/>
          <ac:spMkLst>
            <pc:docMk/>
            <pc:sldMk cId="1600133340" sldId="287"/>
            <ac:spMk id="3" creationId="{E24892F7-0B8D-4B6F-A94B-582196898507}"/>
          </ac:spMkLst>
        </pc:spChg>
        <pc:spChg chg="mod">
          <ac:chgData name="Ciro Pepe" userId="a5f5a74f4886a5cd" providerId="LiveId" clId="{6F25FB78-58E2-4A3A-88CB-E0725B3E709F}" dt="2021-04-12T12:34:33.565" v="33771" actId="20577"/>
          <ac:spMkLst>
            <pc:docMk/>
            <pc:sldMk cId="1600133340" sldId="287"/>
            <ac:spMk id="8" creationId="{7B20BFF7-5F19-4396-ABC4-3EAB1EE6DE38}"/>
          </ac:spMkLst>
        </pc:spChg>
      </pc:sldChg>
      <pc:sldChg chg="addSp delSp modSp add mod ord delAnim modAnim">
        <pc:chgData name="Ciro Pepe" userId="a5f5a74f4886a5cd" providerId="LiveId" clId="{6F25FB78-58E2-4A3A-88CB-E0725B3E709F}" dt="2021-04-12T12:37:28.259" v="33851" actId="20577"/>
        <pc:sldMkLst>
          <pc:docMk/>
          <pc:sldMk cId="3583029996" sldId="288"/>
        </pc:sldMkLst>
        <pc:spChg chg="del mod">
          <ac:chgData name="Ciro Pepe" userId="a5f5a74f4886a5cd" providerId="LiveId" clId="{6F25FB78-58E2-4A3A-88CB-E0725B3E709F}" dt="2021-04-07T11:53:27.933" v="3415" actId="21"/>
          <ac:spMkLst>
            <pc:docMk/>
            <pc:sldMk cId="3583029996" sldId="288"/>
            <ac:spMk id="2" creationId="{F4C201B5-5B04-463A-8E45-25078F30DFE6}"/>
          </ac:spMkLst>
        </pc:spChg>
        <pc:spChg chg="mod">
          <ac:chgData name="Ciro Pepe" userId="a5f5a74f4886a5cd" providerId="LiveId" clId="{6F25FB78-58E2-4A3A-88CB-E0725B3E709F}" dt="2021-04-07T08:42:54.031" v="2136" actId="1076"/>
          <ac:spMkLst>
            <pc:docMk/>
            <pc:sldMk cId="3583029996" sldId="288"/>
            <ac:spMk id="5" creationId="{72FCC990-4FAC-468A-93A5-D61BC4ED70F5}"/>
          </ac:spMkLst>
        </pc:spChg>
        <pc:spChg chg="mod">
          <ac:chgData name="Ciro Pepe" userId="a5f5a74f4886a5cd" providerId="LiveId" clId="{6F25FB78-58E2-4A3A-88CB-E0725B3E709F}" dt="2021-04-12T12:37:28.259" v="33851" actId="20577"/>
          <ac:spMkLst>
            <pc:docMk/>
            <pc:sldMk cId="3583029996" sldId="288"/>
            <ac:spMk id="6" creationId="{45E17BF4-BF6E-4F73-B5FB-6901ACECBC3F}"/>
          </ac:spMkLst>
        </pc:spChg>
        <pc:spChg chg="add del mod">
          <ac:chgData name="Ciro Pepe" userId="a5f5a74f4886a5cd" providerId="LiveId" clId="{6F25FB78-58E2-4A3A-88CB-E0725B3E709F}" dt="2021-04-07T11:53:53.520" v="3422" actId="21"/>
          <ac:spMkLst>
            <pc:docMk/>
            <pc:sldMk cId="3583029996" sldId="288"/>
            <ac:spMk id="8" creationId="{B9B27ECE-53FB-4823-B9C1-12AF9830463C}"/>
          </ac:spMkLst>
        </pc:spChg>
        <pc:spChg chg="add mod">
          <ac:chgData name="Ciro Pepe" userId="a5f5a74f4886a5cd" providerId="LiveId" clId="{6F25FB78-58E2-4A3A-88CB-E0725B3E709F}" dt="2021-04-07T09:20:55.039" v="2764" actId="113"/>
          <ac:spMkLst>
            <pc:docMk/>
            <pc:sldMk cId="3583029996" sldId="288"/>
            <ac:spMk id="16" creationId="{A3120F72-8DC5-4633-86F1-84DA0608375A}"/>
          </ac:spMkLst>
        </pc:spChg>
        <pc:picChg chg="add del mod">
          <ac:chgData name="Ciro Pepe" userId="a5f5a74f4886a5cd" providerId="LiveId" clId="{6F25FB78-58E2-4A3A-88CB-E0725B3E709F}" dt="2021-04-07T08:36:32.400" v="1953" actId="21"/>
          <ac:picMkLst>
            <pc:docMk/>
            <pc:sldMk cId="3583029996" sldId="288"/>
            <ac:picMk id="3" creationId="{CA7DD6FB-BBA3-445E-BB7B-E0E70F2A7E40}"/>
          </ac:picMkLst>
        </pc:picChg>
        <pc:picChg chg="add del mod">
          <ac:chgData name="Ciro Pepe" userId="a5f5a74f4886a5cd" providerId="LiveId" clId="{6F25FB78-58E2-4A3A-88CB-E0725B3E709F}" dt="2021-04-07T08:36:46.789" v="1956" actId="21"/>
          <ac:picMkLst>
            <pc:docMk/>
            <pc:sldMk cId="3583029996" sldId="288"/>
            <ac:picMk id="14" creationId="{92F1CF0F-8B62-42ED-9E06-9362F5D30B13}"/>
          </ac:picMkLst>
        </pc:picChg>
      </pc:sldChg>
      <pc:sldChg chg="modSp add mod ord modAnim">
        <pc:chgData name="Ciro Pepe" userId="a5f5a74f4886a5cd" providerId="LiveId" clId="{6F25FB78-58E2-4A3A-88CB-E0725B3E709F}" dt="2021-04-12T12:37:33.521" v="33853" actId="20577"/>
        <pc:sldMkLst>
          <pc:docMk/>
          <pc:sldMk cId="3257353455" sldId="289"/>
        </pc:sldMkLst>
        <pc:spChg chg="mod">
          <ac:chgData name="Ciro Pepe" userId="a5f5a74f4886a5cd" providerId="LiveId" clId="{6F25FB78-58E2-4A3A-88CB-E0725B3E709F}" dt="2021-04-07T09:00:42.270" v="2321" actId="20577"/>
          <ac:spMkLst>
            <pc:docMk/>
            <pc:sldMk cId="3257353455" sldId="289"/>
            <ac:spMk id="5" creationId="{72FCC990-4FAC-468A-93A5-D61BC4ED70F5}"/>
          </ac:spMkLst>
        </pc:spChg>
        <pc:spChg chg="mod">
          <ac:chgData name="Ciro Pepe" userId="a5f5a74f4886a5cd" providerId="LiveId" clId="{6F25FB78-58E2-4A3A-88CB-E0725B3E709F}" dt="2021-04-12T12:37:33.521" v="33853" actId="20577"/>
          <ac:spMkLst>
            <pc:docMk/>
            <pc:sldMk cId="3257353455" sldId="289"/>
            <ac:spMk id="6" creationId="{45E17BF4-BF6E-4F73-B5FB-6901ACECBC3F}"/>
          </ac:spMkLst>
        </pc:spChg>
      </pc:sldChg>
      <pc:sldChg chg="addSp modSp add mod modAnim">
        <pc:chgData name="Ciro Pepe" userId="a5f5a74f4886a5cd" providerId="LiveId" clId="{6F25FB78-58E2-4A3A-88CB-E0725B3E709F}" dt="2021-04-12T12:37:38.699" v="33855" actId="20577"/>
        <pc:sldMkLst>
          <pc:docMk/>
          <pc:sldMk cId="4048649076" sldId="290"/>
        </pc:sldMkLst>
        <pc:spChg chg="mod">
          <ac:chgData name="Ciro Pepe" userId="a5f5a74f4886a5cd" providerId="LiveId" clId="{6F25FB78-58E2-4A3A-88CB-E0725B3E709F}" dt="2021-04-07T09:21:12.177" v="2770" actId="20577"/>
          <ac:spMkLst>
            <pc:docMk/>
            <pc:sldMk cId="4048649076" sldId="290"/>
            <ac:spMk id="5" creationId="{72FCC990-4FAC-468A-93A5-D61BC4ED70F5}"/>
          </ac:spMkLst>
        </pc:spChg>
        <pc:spChg chg="mod">
          <ac:chgData name="Ciro Pepe" userId="a5f5a74f4886a5cd" providerId="LiveId" clId="{6F25FB78-58E2-4A3A-88CB-E0725B3E709F}" dt="2021-04-12T12:37:38.699" v="33855" actId="20577"/>
          <ac:spMkLst>
            <pc:docMk/>
            <pc:sldMk cId="4048649076" sldId="290"/>
            <ac:spMk id="6" creationId="{45E17BF4-BF6E-4F73-B5FB-6901ACECBC3F}"/>
          </ac:spMkLst>
        </pc:spChg>
        <pc:spChg chg="add mod">
          <ac:chgData name="Ciro Pepe" userId="a5f5a74f4886a5cd" providerId="LiveId" clId="{6F25FB78-58E2-4A3A-88CB-E0725B3E709F}" dt="2021-04-07T09:18:22.143" v="2661" actId="1076"/>
          <ac:spMkLst>
            <pc:docMk/>
            <pc:sldMk cId="4048649076" sldId="290"/>
            <ac:spMk id="14" creationId="{4EE84EB9-0796-4BF2-AD63-E294480FEAEA}"/>
          </ac:spMkLst>
        </pc:spChg>
      </pc:sldChg>
      <pc:sldChg chg="modSp add mod modAnim">
        <pc:chgData name="Ciro Pepe" userId="a5f5a74f4886a5cd" providerId="LiveId" clId="{6F25FB78-58E2-4A3A-88CB-E0725B3E709F}" dt="2021-04-12T12:37:43.339" v="33857" actId="20577"/>
        <pc:sldMkLst>
          <pc:docMk/>
          <pc:sldMk cId="3332592540" sldId="291"/>
        </pc:sldMkLst>
        <pc:spChg chg="mod">
          <ac:chgData name="Ciro Pepe" userId="a5f5a74f4886a5cd" providerId="LiveId" clId="{6F25FB78-58E2-4A3A-88CB-E0725B3E709F}" dt="2021-04-07T09:33:03.226" v="2852" actId="1076"/>
          <ac:spMkLst>
            <pc:docMk/>
            <pc:sldMk cId="3332592540" sldId="291"/>
            <ac:spMk id="5" creationId="{72FCC990-4FAC-468A-93A5-D61BC4ED70F5}"/>
          </ac:spMkLst>
        </pc:spChg>
        <pc:spChg chg="mod">
          <ac:chgData name="Ciro Pepe" userId="a5f5a74f4886a5cd" providerId="LiveId" clId="{6F25FB78-58E2-4A3A-88CB-E0725B3E709F}" dt="2021-04-12T12:37:43.339" v="33857" actId="20577"/>
          <ac:spMkLst>
            <pc:docMk/>
            <pc:sldMk cId="3332592540" sldId="291"/>
            <ac:spMk id="6" creationId="{45E17BF4-BF6E-4F73-B5FB-6901ACECBC3F}"/>
          </ac:spMkLst>
        </pc:spChg>
        <pc:spChg chg="mod">
          <ac:chgData name="Ciro Pepe" userId="a5f5a74f4886a5cd" providerId="LiveId" clId="{6F25FB78-58E2-4A3A-88CB-E0725B3E709F}" dt="2021-04-07T09:30:16.538" v="2825" actId="1076"/>
          <ac:spMkLst>
            <pc:docMk/>
            <pc:sldMk cId="3332592540" sldId="291"/>
            <ac:spMk id="14" creationId="{4EE84EB9-0796-4BF2-AD63-E294480FEAEA}"/>
          </ac:spMkLst>
        </pc:spChg>
      </pc:sldChg>
      <pc:sldChg chg="addSp delSp modSp add mod delAnim modAnim">
        <pc:chgData name="Ciro Pepe" userId="a5f5a74f4886a5cd" providerId="LiveId" clId="{6F25FB78-58E2-4A3A-88CB-E0725B3E709F}" dt="2021-04-12T12:37:47.155" v="33859" actId="20577"/>
        <pc:sldMkLst>
          <pc:docMk/>
          <pc:sldMk cId="3217039591" sldId="292"/>
        </pc:sldMkLst>
        <pc:spChg chg="mod">
          <ac:chgData name="Ciro Pepe" userId="a5f5a74f4886a5cd" providerId="LiveId" clId="{6F25FB78-58E2-4A3A-88CB-E0725B3E709F}" dt="2021-04-07T09:59:21.193" v="2927" actId="113"/>
          <ac:spMkLst>
            <pc:docMk/>
            <pc:sldMk cId="3217039591" sldId="292"/>
            <ac:spMk id="5" creationId="{72FCC990-4FAC-468A-93A5-D61BC4ED70F5}"/>
          </ac:spMkLst>
        </pc:spChg>
        <pc:spChg chg="mod">
          <ac:chgData name="Ciro Pepe" userId="a5f5a74f4886a5cd" providerId="LiveId" clId="{6F25FB78-58E2-4A3A-88CB-E0725B3E709F}" dt="2021-04-12T12:37:47.155" v="33859" actId="20577"/>
          <ac:spMkLst>
            <pc:docMk/>
            <pc:sldMk cId="3217039591" sldId="292"/>
            <ac:spMk id="6" creationId="{45E17BF4-BF6E-4F73-B5FB-6901ACECBC3F}"/>
          </ac:spMkLst>
        </pc:spChg>
        <pc:spChg chg="del">
          <ac:chgData name="Ciro Pepe" userId="a5f5a74f4886a5cd" providerId="LiveId" clId="{6F25FB78-58E2-4A3A-88CB-E0725B3E709F}" dt="2021-04-07T09:34:00.640" v="2856" actId="21"/>
          <ac:spMkLst>
            <pc:docMk/>
            <pc:sldMk cId="3217039591" sldId="292"/>
            <ac:spMk id="14" creationId="{4EE84EB9-0796-4BF2-AD63-E294480FEAEA}"/>
          </ac:spMkLst>
        </pc:spChg>
        <pc:spChg chg="add del mod">
          <ac:chgData name="Ciro Pepe" userId="a5f5a74f4886a5cd" providerId="LiveId" clId="{6F25FB78-58E2-4A3A-88CB-E0725B3E709F}" dt="2021-04-07T09:34:06.741" v="2859"/>
          <ac:spMkLst>
            <pc:docMk/>
            <pc:sldMk cId="3217039591" sldId="292"/>
            <ac:spMk id="16" creationId="{86C0CE9D-DB7D-4600-8654-2BB9F7D0BB12}"/>
          </ac:spMkLst>
        </pc:spChg>
      </pc:sldChg>
      <pc:sldChg chg="modSp add mod modAnim">
        <pc:chgData name="Ciro Pepe" userId="a5f5a74f4886a5cd" providerId="LiveId" clId="{6F25FB78-58E2-4A3A-88CB-E0725B3E709F}" dt="2021-04-12T12:37:50.668" v="33861" actId="20577"/>
        <pc:sldMkLst>
          <pc:docMk/>
          <pc:sldMk cId="2825681142" sldId="293"/>
        </pc:sldMkLst>
        <pc:spChg chg="mod">
          <ac:chgData name="Ciro Pepe" userId="a5f5a74f4886a5cd" providerId="LiveId" clId="{6F25FB78-58E2-4A3A-88CB-E0725B3E709F}" dt="2021-04-07T09:59:47.019" v="2930" actId="113"/>
          <ac:spMkLst>
            <pc:docMk/>
            <pc:sldMk cId="2825681142" sldId="293"/>
            <ac:spMk id="5" creationId="{72FCC990-4FAC-468A-93A5-D61BC4ED70F5}"/>
          </ac:spMkLst>
        </pc:spChg>
        <pc:spChg chg="mod">
          <ac:chgData name="Ciro Pepe" userId="a5f5a74f4886a5cd" providerId="LiveId" clId="{6F25FB78-58E2-4A3A-88CB-E0725B3E709F}" dt="2021-04-12T12:37:50.668" v="33861" actId="20577"/>
          <ac:spMkLst>
            <pc:docMk/>
            <pc:sldMk cId="2825681142" sldId="293"/>
            <ac:spMk id="6" creationId="{45E17BF4-BF6E-4F73-B5FB-6901ACECBC3F}"/>
          </ac:spMkLst>
        </pc:spChg>
      </pc:sldChg>
      <pc:sldChg chg="modSp add del mod modAnim">
        <pc:chgData name="Ciro Pepe" userId="a5f5a74f4886a5cd" providerId="LiveId" clId="{6F25FB78-58E2-4A3A-88CB-E0725B3E709F}" dt="2021-04-12T12:37:55.675" v="33863" actId="20577"/>
        <pc:sldMkLst>
          <pc:docMk/>
          <pc:sldMk cId="9296135" sldId="294"/>
        </pc:sldMkLst>
        <pc:spChg chg="mod">
          <ac:chgData name="Ciro Pepe" userId="a5f5a74f4886a5cd" providerId="LiveId" clId="{6F25FB78-58E2-4A3A-88CB-E0725B3E709F}" dt="2021-04-07T10:00:03.884" v="2934" actId="113"/>
          <ac:spMkLst>
            <pc:docMk/>
            <pc:sldMk cId="9296135" sldId="294"/>
            <ac:spMk id="5" creationId="{72FCC990-4FAC-468A-93A5-D61BC4ED70F5}"/>
          </ac:spMkLst>
        </pc:spChg>
        <pc:spChg chg="mod">
          <ac:chgData name="Ciro Pepe" userId="a5f5a74f4886a5cd" providerId="LiveId" clId="{6F25FB78-58E2-4A3A-88CB-E0725B3E709F}" dt="2021-04-12T12:37:55.675" v="33863" actId="20577"/>
          <ac:spMkLst>
            <pc:docMk/>
            <pc:sldMk cId="9296135" sldId="294"/>
            <ac:spMk id="6" creationId="{45E17BF4-BF6E-4F73-B5FB-6901ACECBC3F}"/>
          </ac:spMkLst>
        </pc:spChg>
      </pc:sldChg>
      <pc:sldChg chg="modSp add mod modAnim">
        <pc:chgData name="Ciro Pepe" userId="a5f5a74f4886a5cd" providerId="LiveId" clId="{6F25FB78-58E2-4A3A-88CB-E0725B3E709F}" dt="2021-04-12T12:37:59.243" v="33865" actId="20577"/>
        <pc:sldMkLst>
          <pc:docMk/>
          <pc:sldMk cId="2030731116" sldId="295"/>
        </pc:sldMkLst>
        <pc:spChg chg="mod">
          <ac:chgData name="Ciro Pepe" userId="a5f5a74f4886a5cd" providerId="LiveId" clId="{6F25FB78-58E2-4A3A-88CB-E0725B3E709F}" dt="2021-04-07T10:07:06.678" v="2949" actId="1076"/>
          <ac:spMkLst>
            <pc:docMk/>
            <pc:sldMk cId="2030731116" sldId="295"/>
            <ac:spMk id="5" creationId="{72FCC990-4FAC-468A-93A5-D61BC4ED70F5}"/>
          </ac:spMkLst>
        </pc:spChg>
        <pc:spChg chg="mod">
          <ac:chgData name="Ciro Pepe" userId="a5f5a74f4886a5cd" providerId="LiveId" clId="{6F25FB78-58E2-4A3A-88CB-E0725B3E709F}" dt="2021-04-12T12:37:59.243" v="33865" actId="20577"/>
          <ac:spMkLst>
            <pc:docMk/>
            <pc:sldMk cId="2030731116" sldId="295"/>
            <ac:spMk id="6" creationId="{45E17BF4-BF6E-4F73-B5FB-6901ACECBC3F}"/>
          </ac:spMkLst>
        </pc:spChg>
      </pc:sldChg>
      <pc:sldChg chg="addSp delSp modSp add mod modAnim">
        <pc:chgData name="Ciro Pepe" userId="a5f5a74f4886a5cd" providerId="LiveId" clId="{6F25FB78-58E2-4A3A-88CB-E0725B3E709F}" dt="2021-04-12T12:38:04.667" v="33867" actId="20577"/>
        <pc:sldMkLst>
          <pc:docMk/>
          <pc:sldMk cId="2985259072" sldId="296"/>
        </pc:sldMkLst>
        <pc:spChg chg="add del mod">
          <ac:chgData name="Ciro Pepe" userId="a5f5a74f4886a5cd" providerId="LiveId" clId="{6F25FB78-58E2-4A3A-88CB-E0725B3E709F}" dt="2021-04-07T10:11:38.911" v="2978" actId="767"/>
          <ac:spMkLst>
            <pc:docMk/>
            <pc:sldMk cId="2985259072" sldId="296"/>
            <ac:spMk id="2" creationId="{B3C78426-8897-4741-8559-001C4633B058}"/>
          </ac:spMkLst>
        </pc:spChg>
        <pc:spChg chg="add del mod">
          <ac:chgData name="Ciro Pepe" userId="a5f5a74f4886a5cd" providerId="LiveId" clId="{6F25FB78-58E2-4A3A-88CB-E0725B3E709F}" dt="2021-04-07T10:10:39.006" v="2968" actId="767"/>
          <ac:spMkLst>
            <pc:docMk/>
            <pc:sldMk cId="2985259072" sldId="296"/>
            <ac:spMk id="3" creationId="{3C166D59-00D9-4D1B-BC86-0B3261702144}"/>
          </ac:spMkLst>
        </pc:spChg>
        <pc:spChg chg="add mod">
          <ac:chgData name="Ciro Pepe" userId="a5f5a74f4886a5cd" providerId="LiveId" clId="{6F25FB78-58E2-4A3A-88CB-E0725B3E709F}" dt="2021-04-07T10:26:47.806" v="3084" actId="20577"/>
          <ac:spMkLst>
            <pc:docMk/>
            <pc:sldMk cId="2985259072" sldId="296"/>
            <ac:spMk id="4" creationId="{BB8A0B13-11B2-4B60-A71E-F70964414B9D}"/>
          </ac:spMkLst>
        </pc:spChg>
        <pc:spChg chg="mod">
          <ac:chgData name="Ciro Pepe" userId="a5f5a74f4886a5cd" providerId="LiveId" clId="{6F25FB78-58E2-4A3A-88CB-E0725B3E709F}" dt="2021-04-07T10:20:27.466" v="3046" actId="1076"/>
          <ac:spMkLst>
            <pc:docMk/>
            <pc:sldMk cId="2985259072" sldId="296"/>
            <ac:spMk id="5" creationId="{72FCC990-4FAC-468A-93A5-D61BC4ED70F5}"/>
          </ac:spMkLst>
        </pc:spChg>
        <pc:spChg chg="mod">
          <ac:chgData name="Ciro Pepe" userId="a5f5a74f4886a5cd" providerId="LiveId" clId="{6F25FB78-58E2-4A3A-88CB-E0725B3E709F}" dt="2021-04-12T12:38:04.667" v="33867" actId="20577"/>
          <ac:spMkLst>
            <pc:docMk/>
            <pc:sldMk cId="2985259072" sldId="296"/>
            <ac:spMk id="6" creationId="{45E17BF4-BF6E-4F73-B5FB-6901ACECBC3F}"/>
          </ac:spMkLst>
        </pc:spChg>
      </pc:sldChg>
      <pc:sldChg chg="delSp modSp add mod delAnim modAnim">
        <pc:chgData name="Ciro Pepe" userId="a5f5a74f4886a5cd" providerId="LiveId" clId="{6F25FB78-58E2-4A3A-88CB-E0725B3E709F}" dt="2021-04-12T12:38:09.130" v="33869" actId="20577"/>
        <pc:sldMkLst>
          <pc:docMk/>
          <pc:sldMk cId="1088834483" sldId="297"/>
        </pc:sldMkLst>
        <pc:spChg chg="mod">
          <ac:chgData name="Ciro Pepe" userId="a5f5a74f4886a5cd" providerId="LiveId" clId="{6F25FB78-58E2-4A3A-88CB-E0725B3E709F}" dt="2021-04-07T10:25:57.030" v="3079" actId="20577"/>
          <ac:spMkLst>
            <pc:docMk/>
            <pc:sldMk cId="1088834483" sldId="297"/>
            <ac:spMk id="4" creationId="{BB8A0B13-11B2-4B60-A71E-F70964414B9D}"/>
          </ac:spMkLst>
        </pc:spChg>
        <pc:spChg chg="del">
          <ac:chgData name="Ciro Pepe" userId="a5f5a74f4886a5cd" providerId="LiveId" clId="{6F25FB78-58E2-4A3A-88CB-E0725B3E709F}" dt="2021-04-07T10:19:23.779" v="3038" actId="21"/>
          <ac:spMkLst>
            <pc:docMk/>
            <pc:sldMk cId="1088834483" sldId="297"/>
            <ac:spMk id="5" creationId="{72FCC990-4FAC-468A-93A5-D61BC4ED70F5}"/>
          </ac:spMkLst>
        </pc:spChg>
        <pc:spChg chg="mod">
          <ac:chgData name="Ciro Pepe" userId="a5f5a74f4886a5cd" providerId="LiveId" clId="{6F25FB78-58E2-4A3A-88CB-E0725B3E709F}" dt="2021-04-12T12:38:09.130" v="33869" actId="20577"/>
          <ac:spMkLst>
            <pc:docMk/>
            <pc:sldMk cId="1088834483" sldId="297"/>
            <ac:spMk id="6" creationId="{45E17BF4-BF6E-4F73-B5FB-6901ACECBC3F}"/>
          </ac:spMkLst>
        </pc:spChg>
      </pc:sldChg>
      <pc:sldChg chg="add del">
        <pc:chgData name="Ciro Pepe" userId="a5f5a74f4886a5cd" providerId="LiveId" clId="{6F25FB78-58E2-4A3A-88CB-E0725B3E709F}" dt="2021-04-07T10:23:49.013" v="3054" actId="2696"/>
        <pc:sldMkLst>
          <pc:docMk/>
          <pc:sldMk cId="1968238501" sldId="298"/>
        </pc:sldMkLst>
      </pc:sldChg>
      <pc:sldChg chg="modSp add mod ord modAnim">
        <pc:chgData name="Ciro Pepe" userId="a5f5a74f4886a5cd" providerId="LiveId" clId="{6F25FB78-58E2-4A3A-88CB-E0725B3E709F}" dt="2021-04-12T12:38:13.299" v="33871" actId="20577"/>
        <pc:sldMkLst>
          <pc:docMk/>
          <pc:sldMk cId="2593253585" sldId="298"/>
        </pc:sldMkLst>
        <pc:spChg chg="mod">
          <ac:chgData name="Ciro Pepe" userId="a5f5a74f4886a5cd" providerId="LiveId" clId="{6F25FB78-58E2-4A3A-88CB-E0725B3E709F}" dt="2021-04-07T12:06:15.201" v="3526" actId="20577"/>
          <ac:spMkLst>
            <pc:docMk/>
            <pc:sldMk cId="2593253585" sldId="298"/>
            <ac:spMk id="4" creationId="{BB8A0B13-11B2-4B60-A71E-F70964414B9D}"/>
          </ac:spMkLst>
        </pc:spChg>
        <pc:spChg chg="mod">
          <ac:chgData name="Ciro Pepe" userId="a5f5a74f4886a5cd" providerId="LiveId" clId="{6F25FB78-58E2-4A3A-88CB-E0725B3E709F}" dt="2021-04-07T10:24:32.728" v="3068" actId="1076"/>
          <ac:spMkLst>
            <pc:docMk/>
            <pc:sldMk cId="2593253585" sldId="298"/>
            <ac:spMk id="5" creationId="{72FCC990-4FAC-468A-93A5-D61BC4ED70F5}"/>
          </ac:spMkLst>
        </pc:spChg>
        <pc:spChg chg="mod">
          <ac:chgData name="Ciro Pepe" userId="a5f5a74f4886a5cd" providerId="LiveId" clId="{6F25FB78-58E2-4A3A-88CB-E0725B3E709F}" dt="2021-04-12T12:38:13.299" v="33871" actId="20577"/>
          <ac:spMkLst>
            <pc:docMk/>
            <pc:sldMk cId="2593253585" sldId="298"/>
            <ac:spMk id="6" creationId="{45E17BF4-BF6E-4F73-B5FB-6901ACECBC3F}"/>
          </ac:spMkLst>
        </pc:spChg>
      </pc:sldChg>
      <pc:sldChg chg="addSp delSp modSp add mod ord delAnim modAnim">
        <pc:chgData name="Ciro Pepe" userId="a5f5a74f4886a5cd" providerId="LiveId" clId="{6F25FB78-58E2-4A3A-88CB-E0725B3E709F}" dt="2021-04-12T12:36:15.172" v="33811" actId="20577"/>
        <pc:sldMkLst>
          <pc:docMk/>
          <pc:sldMk cId="1159213238" sldId="299"/>
        </pc:sldMkLst>
        <pc:spChg chg="add mod">
          <ac:chgData name="Ciro Pepe" userId="a5f5a74f4886a5cd" providerId="LiveId" clId="{6F25FB78-58E2-4A3A-88CB-E0725B3E709F}" dt="2021-04-07T11:47:00.262" v="3339" actId="20577"/>
          <ac:spMkLst>
            <pc:docMk/>
            <pc:sldMk cId="1159213238" sldId="299"/>
            <ac:spMk id="2" creationId="{84F5795E-2AC2-499A-858E-7782A04912ED}"/>
          </ac:spMkLst>
        </pc:spChg>
        <pc:spChg chg="add del">
          <ac:chgData name="Ciro Pepe" userId="a5f5a74f4886a5cd" providerId="LiveId" clId="{6F25FB78-58E2-4A3A-88CB-E0725B3E709F}" dt="2021-04-07T11:41:51.378" v="3182" actId="21"/>
          <ac:spMkLst>
            <pc:docMk/>
            <pc:sldMk cId="1159213238" sldId="299"/>
            <ac:spMk id="3" creationId="{6C25ACE4-221A-48FE-A7ED-E7C8601D8A49}"/>
          </ac:spMkLst>
        </pc:spChg>
        <pc:spChg chg="del mod">
          <ac:chgData name="Ciro Pepe" userId="a5f5a74f4886a5cd" providerId="LiveId" clId="{6F25FB78-58E2-4A3A-88CB-E0725B3E709F}" dt="2021-04-07T10:33:28.072" v="3108"/>
          <ac:spMkLst>
            <pc:docMk/>
            <pc:sldMk cId="1159213238" sldId="299"/>
            <ac:spMk id="4" creationId="{BB8A0B13-11B2-4B60-A71E-F70964414B9D}"/>
          </ac:spMkLst>
        </pc:spChg>
        <pc:spChg chg="del mod">
          <ac:chgData name="Ciro Pepe" userId="a5f5a74f4886a5cd" providerId="LiveId" clId="{6F25FB78-58E2-4A3A-88CB-E0725B3E709F}" dt="2021-04-07T11:44:17.546" v="3193" actId="21"/>
          <ac:spMkLst>
            <pc:docMk/>
            <pc:sldMk cId="1159213238" sldId="299"/>
            <ac:spMk id="5" creationId="{72FCC990-4FAC-468A-93A5-D61BC4ED70F5}"/>
          </ac:spMkLst>
        </pc:spChg>
        <pc:spChg chg="mod">
          <ac:chgData name="Ciro Pepe" userId="a5f5a74f4886a5cd" providerId="LiveId" clId="{6F25FB78-58E2-4A3A-88CB-E0725B3E709F}" dt="2021-04-12T12:36:15.172" v="33811" actId="20577"/>
          <ac:spMkLst>
            <pc:docMk/>
            <pc:sldMk cId="1159213238" sldId="299"/>
            <ac:spMk id="6" creationId="{45E17BF4-BF6E-4F73-B5FB-6901ACECBC3F}"/>
          </ac:spMkLst>
        </pc:spChg>
      </pc:sldChg>
      <pc:sldChg chg="add del">
        <pc:chgData name="Ciro Pepe" userId="a5f5a74f4886a5cd" providerId="LiveId" clId="{6F25FB78-58E2-4A3A-88CB-E0725B3E709F}" dt="2021-04-07T10:32:23.776" v="3098" actId="2890"/>
        <pc:sldMkLst>
          <pc:docMk/>
          <pc:sldMk cId="1876622721" sldId="299"/>
        </pc:sldMkLst>
      </pc:sldChg>
      <pc:sldChg chg="modSp add mod modAnim">
        <pc:chgData name="Ciro Pepe" userId="a5f5a74f4886a5cd" providerId="LiveId" clId="{6F25FB78-58E2-4A3A-88CB-E0725B3E709F}" dt="2021-04-12T12:38:17.555" v="33873" actId="20577"/>
        <pc:sldMkLst>
          <pc:docMk/>
          <pc:sldMk cId="445875392" sldId="300"/>
        </pc:sldMkLst>
        <pc:spChg chg="mod">
          <ac:chgData name="Ciro Pepe" userId="a5f5a74f4886a5cd" providerId="LiveId" clId="{6F25FB78-58E2-4A3A-88CB-E0725B3E709F}" dt="2021-04-07T13:43:14.589" v="4043" actId="20577"/>
          <ac:spMkLst>
            <pc:docMk/>
            <pc:sldMk cId="445875392" sldId="300"/>
            <ac:spMk id="4" creationId="{BB8A0B13-11B2-4B60-A71E-F70964414B9D}"/>
          </ac:spMkLst>
        </pc:spChg>
        <pc:spChg chg="mod">
          <ac:chgData name="Ciro Pepe" userId="a5f5a74f4886a5cd" providerId="LiveId" clId="{6F25FB78-58E2-4A3A-88CB-E0725B3E709F}" dt="2021-04-07T12:07:39.680" v="3568" actId="20577"/>
          <ac:spMkLst>
            <pc:docMk/>
            <pc:sldMk cId="445875392" sldId="300"/>
            <ac:spMk id="5" creationId="{72FCC990-4FAC-468A-93A5-D61BC4ED70F5}"/>
          </ac:spMkLst>
        </pc:spChg>
        <pc:spChg chg="mod">
          <ac:chgData name="Ciro Pepe" userId="a5f5a74f4886a5cd" providerId="LiveId" clId="{6F25FB78-58E2-4A3A-88CB-E0725B3E709F}" dt="2021-04-12T12:38:17.555" v="33873" actId="20577"/>
          <ac:spMkLst>
            <pc:docMk/>
            <pc:sldMk cId="445875392" sldId="300"/>
            <ac:spMk id="6" creationId="{45E17BF4-BF6E-4F73-B5FB-6901ACECBC3F}"/>
          </ac:spMkLst>
        </pc:spChg>
      </pc:sldChg>
      <pc:sldChg chg="new del">
        <pc:chgData name="Ciro Pepe" userId="a5f5a74f4886a5cd" providerId="LiveId" clId="{6F25FB78-58E2-4A3A-88CB-E0725B3E709F}" dt="2021-04-07T11:41:26.984" v="3176" actId="680"/>
        <pc:sldMkLst>
          <pc:docMk/>
          <pc:sldMk cId="1545681891" sldId="300"/>
        </pc:sldMkLst>
      </pc:sldChg>
      <pc:sldChg chg="delSp modSp add mod delAnim modAnim">
        <pc:chgData name="Ciro Pepe" userId="a5f5a74f4886a5cd" providerId="LiveId" clId="{6F25FB78-58E2-4A3A-88CB-E0725B3E709F}" dt="2021-04-12T12:38:22.907" v="33875" actId="20577"/>
        <pc:sldMkLst>
          <pc:docMk/>
          <pc:sldMk cId="2658564281" sldId="301"/>
        </pc:sldMkLst>
        <pc:spChg chg="mod">
          <ac:chgData name="Ciro Pepe" userId="a5f5a74f4886a5cd" providerId="LiveId" clId="{6F25FB78-58E2-4A3A-88CB-E0725B3E709F}" dt="2021-04-07T13:41:41.307" v="4042" actId="1076"/>
          <ac:spMkLst>
            <pc:docMk/>
            <pc:sldMk cId="2658564281" sldId="301"/>
            <ac:spMk id="4" creationId="{BB8A0B13-11B2-4B60-A71E-F70964414B9D}"/>
          </ac:spMkLst>
        </pc:spChg>
        <pc:spChg chg="del">
          <ac:chgData name="Ciro Pepe" userId="a5f5a74f4886a5cd" providerId="LiveId" clId="{6F25FB78-58E2-4A3A-88CB-E0725B3E709F}" dt="2021-04-07T13:39:02.198" v="3973" actId="21"/>
          <ac:spMkLst>
            <pc:docMk/>
            <pc:sldMk cId="2658564281" sldId="301"/>
            <ac:spMk id="5" creationId="{72FCC990-4FAC-468A-93A5-D61BC4ED70F5}"/>
          </ac:spMkLst>
        </pc:spChg>
        <pc:spChg chg="mod">
          <ac:chgData name="Ciro Pepe" userId="a5f5a74f4886a5cd" providerId="LiveId" clId="{6F25FB78-58E2-4A3A-88CB-E0725B3E709F}" dt="2021-04-12T12:38:22.907" v="33875" actId="20577"/>
          <ac:spMkLst>
            <pc:docMk/>
            <pc:sldMk cId="2658564281" sldId="301"/>
            <ac:spMk id="6" creationId="{45E17BF4-BF6E-4F73-B5FB-6901ACECBC3F}"/>
          </ac:spMkLst>
        </pc:spChg>
      </pc:sldChg>
      <pc:sldChg chg="addSp delSp modSp new del mod ord setBg modAnim delDesignElem chgLayout">
        <pc:chgData name="Ciro Pepe" userId="a5f5a74f4886a5cd" providerId="LiveId" clId="{6F25FB78-58E2-4A3A-88CB-E0725B3E709F}" dt="2021-04-08T11:17:23.470" v="9960" actId="2696"/>
        <pc:sldMkLst>
          <pc:docMk/>
          <pc:sldMk cId="4256646207" sldId="302"/>
        </pc:sldMkLst>
        <pc:spChg chg="mod ord">
          <ac:chgData name="Ciro Pepe" userId="a5f5a74f4886a5cd" providerId="LiveId" clId="{6F25FB78-58E2-4A3A-88CB-E0725B3E709F}" dt="2021-04-07T14:23:02.640" v="4834" actId="6264"/>
          <ac:spMkLst>
            <pc:docMk/>
            <pc:sldMk cId="4256646207" sldId="302"/>
            <ac:spMk id="2" creationId="{39614E7C-ECBD-4F13-A23D-B5D8AEA22F2F}"/>
          </ac:spMkLst>
        </pc:spChg>
        <pc:spChg chg="mod ord">
          <ac:chgData name="Ciro Pepe" userId="a5f5a74f4886a5cd" providerId="LiveId" clId="{6F25FB78-58E2-4A3A-88CB-E0725B3E709F}" dt="2021-04-07T14:43:34.542" v="5388" actId="20577"/>
          <ac:spMkLst>
            <pc:docMk/>
            <pc:sldMk cId="4256646207" sldId="302"/>
            <ac:spMk id="3" creationId="{984640EF-BD20-433A-AC8C-596AA82D5460}"/>
          </ac:spMkLst>
        </pc:spChg>
        <pc:spChg chg="mod ord">
          <ac:chgData name="Ciro Pepe" userId="a5f5a74f4886a5cd" providerId="LiveId" clId="{6F25FB78-58E2-4A3A-88CB-E0725B3E709F}" dt="2021-04-08T10:46:07.503" v="9618" actId="20577"/>
          <ac:spMkLst>
            <pc:docMk/>
            <pc:sldMk cId="4256646207" sldId="302"/>
            <ac:spMk id="4" creationId="{24A57F7D-F753-45CE-A9AC-5D13A80AFA4A}"/>
          </ac:spMkLst>
        </pc:spChg>
        <pc:spChg chg="add del mod">
          <ac:chgData name="Ciro Pepe" userId="a5f5a74f4886a5cd" providerId="LiveId" clId="{6F25FB78-58E2-4A3A-88CB-E0725B3E709F}" dt="2021-04-07T14:20:09.535" v="4760" actId="21"/>
          <ac:spMkLst>
            <pc:docMk/>
            <pc:sldMk cId="4256646207" sldId="302"/>
            <ac:spMk id="5" creationId="{DE6C5EC0-6A73-44BC-8110-43C887C2E8D2}"/>
          </ac:spMkLst>
        </pc:spChg>
        <pc:spChg chg="add del mod">
          <ac:chgData name="Ciro Pepe" userId="a5f5a74f4886a5cd" providerId="LiveId" clId="{6F25FB78-58E2-4A3A-88CB-E0725B3E709F}" dt="2021-04-07T14:23:02.640" v="4834" actId="6264"/>
          <ac:spMkLst>
            <pc:docMk/>
            <pc:sldMk cId="4256646207" sldId="302"/>
            <ac:spMk id="7" creationId="{C18737FB-7674-4121-A1C0-DE3EEE341A12}"/>
          </ac:spMkLst>
        </pc:spChg>
        <pc:spChg chg="add del mod">
          <ac:chgData name="Ciro Pepe" userId="a5f5a74f4886a5cd" providerId="LiveId" clId="{6F25FB78-58E2-4A3A-88CB-E0725B3E709F}" dt="2021-04-07T14:23:02.640" v="4834" actId="6264"/>
          <ac:spMkLst>
            <pc:docMk/>
            <pc:sldMk cId="4256646207" sldId="302"/>
            <ac:spMk id="8" creationId="{0A58B0BB-B220-41A1-80AE-DAB96398308E}"/>
          </ac:spMkLst>
        </pc:spChg>
        <pc:spChg chg="add del mod">
          <ac:chgData name="Ciro Pepe" userId="a5f5a74f4886a5cd" providerId="LiveId" clId="{6F25FB78-58E2-4A3A-88CB-E0725B3E709F}" dt="2021-04-07T14:23:02.640" v="4834" actId="6264"/>
          <ac:spMkLst>
            <pc:docMk/>
            <pc:sldMk cId="4256646207" sldId="302"/>
            <ac:spMk id="9" creationId="{FBC27308-D986-4459-9753-C0C8D1825C66}"/>
          </ac:spMkLst>
        </pc:spChg>
        <pc:spChg chg="add mod">
          <ac:chgData name="Ciro Pepe" userId="a5f5a74f4886a5cd" providerId="LiveId" clId="{6F25FB78-58E2-4A3A-88CB-E0725B3E709F}" dt="2021-04-07T14:44:57.960" v="5420" actId="20577"/>
          <ac:spMkLst>
            <pc:docMk/>
            <pc:sldMk cId="4256646207" sldId="302"/>
            <ac:spMk id="16" creationId="{8F66C3DD-77B4-4A69-B2AF-D4C21309AAF3}"/>
          </ac:spMkLst>
        </pc:spChg>
        <pc:spChg chg="add del">
          <ac:chgData name="Ciro Pepe" userId="a5f5a74f4886a5cd" providerId="LiveId" clId="{6F25FB78-58E2-4A3A-88CB-E0725B3E709F}" dt="2021-04-07T14:09:41.859" v="4051" actId="26606"/>
          <ac:spMkLst>
            <pc:docMk/>
            <pc:sldMk cId="4256646207" sldId="302"/>
            <ac:spMk id="17" creationId="{B9403C7F-76AE-4587-92A2-D4E41EBE68BD}"/>
          </ac:spMkLst>
        </pc:spChg>
        <pc:spChg chg="add mod">
          <ac:chgData name="Ciro Pepe" userId="a5f5a74f4886a5cd" providerId="LiveId" clId="{6F25FB78-58E2-4A3A-88CB-E0725B3E709F}" dt="2021-04-07T14:45:53.836" v="5427" actId="207"/>
          <ac:spMkLst>
            <pc:docMk/>
            <pc:sldMk cId="4256646207" sldId="302"/>
            <ac:spMk id="35" creationId="{B4FEDE1D-48E5-4BA9-9650-2B007ECFADC7}"/>
          </ac:spMkLst>
        </pc:spChg>
        <pc:grpChg chg="add del">
          <ac:chgData name="Ciro Pepe" userId="a5f5a74f4886a5cd" providerId="LiveId" clId="{6F25FB78-58E2-4A3A-88CB-E0725B3E709F}" dt="2021-04-07T14:09:41.859" v="4051" actId="26606"/>
          <ac:grpSpMkLst>
            <pc:docMk/>
            <pc:sldMk cId="4256646207" sldId="302"/>
            <ac:grpSpMk id="10" creationId="{8F1EF17D-1B70-428C-8A8A-A2C5B390E1E9}"/>
          </ac:grpSpMkLst>
        </pc:grpChg>
        <pc:grpChg chg="add del">
          <ac:chgData name="Ciro Pepe" userId="a5f5a74f4886a5cd" providerId="LiveId" clId="{6F25FB78-58E2-4A3A-88CB-E0725B3E709F}" dt="2021-04-07T14:09:41.859" v="4051" actId="26606"/>
          <ac:grpSpMkLst>
            <pc:docMk/>
            <pc:sldMk cId="4256646207" sldId="302"/>
            <ac:grpSpMk id="19" creationId="{D6C71778-3DDA-4748-AEBB-2A4B75016325}"/>
          </ac:grpSpMkLst>
        </pc:grpChg>
        <pc:grpChg chg="add del">
          <ac:chgData name="Ciro Pepe" userId="a5f5a74f4886a5cd" providerId="LiveId" clId="{6F25FB78-58E2-4A3A-88CB-E0725B3E709F}" dt="2021-04-07T14:23:02.640" v="4834" actId="6264"/>
          <ac:grpSpMkLst>
            <pc:docMk/>
            <pc:sldMk cId="4256646207" sldId="302"/>
            <ac:grpSpMk id="29" creationId="{8F1EF17D-1B70-428C-8A8A-A2C5B390E1E9}"/>
          </ac:grpSpMkLst>
        </pc:grpChg>
        <pc:picChg chg="add del mod modCrop">
          <ac:chgData name="Ciro Pepe" userId="a5f5a74f4886a5cd" providerId="LiveId" clId="{6F25FB78-58E2-4A3A-88CB-E0725B3E709F}" dt="2021-04-07T14:21:01.371" v="4773" actId="1076"/>
          <ac:picMkLst>
            <pc:docMk/>
            <pc:sldMk cId="4256646207" sldId="302"/>
            <ac:picMk id="6" creationId="{0FE8F4EF-501A-49DB-A74C-4F5C80F9D6EF}"/>
          </ac:picMkLst>
        </pc:picChg>
      </pc:sldChg>
      <pc:sldChg chg="addSp delSp modSp add mod delAnim modAnim">
        <pc:chgData name="Ciro Pepe" userId="a5f5a74f4886a5cd" providerId="LiveId" clId="{6F25FB78-58E2-4A3A-88CB-E0725B3E709F}" dt="2021-04-12T12:39:06.876" v="33889" actId="20577"/>
        <pc:sldMkLst>
          <pc:docMk/>
          <pc:sldMk cId="3451104858" sldId="303"/>
        </pc:sldMkLst>
        <pc:spChg chg="del">
          <ac:chgData name="Ciro Pepe" userId="a5f5a74f4886a5cd" providerId="LiveId" clId="{6F25FB78-58E2-4A3A-88CB-E0725B3E709F}" dt="2021-04-07T14:45:38.598" v="5425" actId="21"/>
          <ac:spMkLst>
            <pc:docMk/>
            <pc:sldMk cId="3451104858" sldId="303"/>
            <ac:spMk id="2" creationId="{39614E7C-ECBD-4F13-A23D-B5D8AEA22F2F}"/>
          </ac:spMkLst>
        </pc:spChg>
        <pc:spChg chg="mod">
          <ac:chgData name="Ciro Pepe" userId="a5f5a74f4886a5cd" providerId="LiveId" clId="{6F25FB78-58E2-4A3A-88CB-E0725B3E709F}" dt="2021-04-08T10:18:06.374" v="8848" actId="1076"/>
          <ac:spMkLst>
            <pc:docMk/>
            <pc:sldMk cId="3451104858" sldId="303"/>
            <ac:spMk id="3" creationId="{984640EF-BD20-433A-AC8C-596AA82D5460}"/>
          </ac:spMkLst>
        </pc:spChg>
        <pc:spChg chg="mod">
          <ac:chgData name="Ciro Pepe" userId="a5f5a74f4886a5cd" providerId="LiveId" clId="{6F25FB78-58E2-4A3A-88CB-E0725B3E709F}" dt="2021-04-12T12:39:06.876" v="33889" actId="20577"/>
          <ac:spMkLst>
            <pc:docMk/>
            <pc:sldMk cId="3451104858" sldId="303"/>
            <ac:spMk id="4" creationId="{24A57F7D-F753-45CE-A9AC-5D13A80AFA4A}"/>
          </ac:spMkLst>
        </pc:spChg>
        <pc:spChg chg="add del mod">
          <ac:chgData name="Ciro Pepe" userId="a5f5a74f4886a5cd" providerId="LiveId" clId="{6F25FB78-58E2-4A3A-88CB-E0725B3E709F}" dt="2021-04-07T14:45:45.330" v="5426" actId="21"/>
          <ac:spMkLst>
            <pc:docMk/>
            <pc:sldMk cId="3451104858" sldId="303"/>
            <ac:spMk id="7" creationId="{946C8DED-A0C7-4861-BF40-8190CDA0FE97}"/>
          </ac:spMkLst>
        </pc:spChg>
        <pc:spChg chg="del">
          <ac:chgData name="Ciro Pepe" userId="a5f5a74f4886a5cd" providerId="LiveId" clId="{6F25FB78-58E2-4A3A-88CB-E0725B3E709F}" dt="2021-04-07T15:57:47.412" v="5500" actId="21"/>
          <ac:spMkLst>
            <pc:docMk/>
            <pc:sldMk cId="3451104858" sldId="303"/>
            <ac:spMk id="16" creationId="{8F66C3DD-77B4-4A69-B2AF-D4C21309AAF3}"/>
          </ac:spMkLst>
        </pc:spChg>
        <pc:spChg chg="mod">
          <ac:chgData name="Ciro Pepe" userId="a5f5a74f4886a5cd" providerId="LiveId" clId="{6F25FB78-58E2-4A3A-88CB-E0725B3E709F}" dt="2021-04-07T14:46:01.152" v="5428" actId="207"/>
          <ac:spMkLst>
            <pc:docMk/>
            <pc:sldMk cId="3451104858" sldId="303"/>
            <ac:spMk id="35" creationId="{B4FEDE1D-48E5-4BA9-9650-2B007ECFADC7}"/>
          </ac:spMkLst>
        </pc:spChg>
        <pc:picChg chg="del">
          <ac:chgData name="Ciro Pepe" userId="a5f5a74f4886a5cd" providerId="LiveId" clId="{6F25FB78-58E2-4A3A-88CB-E0725B3E709F}" dt="2021-04-07T14:45:33.293" v="5424" actId="21"/>
          <ac:picMkLst>
            <pc:docMk/>
            <pc:sldMk cId="3451104858" sldId="303"/>
            <ac:picMk id="6" creationId="{0FE8F4EF-501A-49DB-A74C-4F5C80F9D6EF}"/>
          </ac:picMkLst>
        </pc:picChg>
      </pc:sldChg>
      <pc:sldChg chg="modSp mod ord setBg modAnim">
        <pc:chgData name="Ciro Pepe" userId="a5f5a74f4886a5cd" providerId="LiveId" clId="{6F25FB78-58E2-4A3A-88CB-E0725B3E709F}" dt="2021-04-12T12:39:22.458" v="33897" actId="20577"/>
        <pc:sldMkLst>
          <pc:docMk/>
          <pc:sldMk cId="719714621" sldId="304"/>
        </pc:sldMkLst>
        <pc:spChg chg="mod">
          <ac:chgData name="Ciro Pepe" userId="a5f5a74f4886a5cd" providerId="LiveId" clId="{6F25FB78-58E2-4A3A-88CB-E0725B3E709F}" dt="2021-04-08T11:20:08.831" v="9967" actId="114"/>
          <ac:spMkLst>
            <pc:docMk/>
            <pc:sldMk cId="719714621" sldId="304"/>
            <ac:spMk id="3" creationId="{984640EF-BD20-433A-AC8C-596AA82D5460}"/>
          </ac:spMkLst>
        </pc:spChg>
        <pc:spChg chg="mod">
          <ac:chgData name="Ciro Pepe" userId="a5f5a74f4886a5cd" providerId="LiveId" clId="{6F25FB78-58E2-4A3A-88CB-E0725B3E709F}" dt="2021-04-12T12:39:22.458" v="33897" actId="20577"/>
          <ac:spMkLst>
            <pc:docMk/>
            <pc:sldMk cId="719714621" sldId="304"/>
            <ac:spMk id="4" creationId="{24A57F7D-F753-45CE-A9AC-5D13A80AFA4A}"/>
          </ac:spMkLst>
        </pc:spChg>
      </pc:sldChg>
      <pc:sldChg chg="addSp delSp modSp add del mod ord setBg modAnim">
        <pc:chgData name="Ciro Pepe" userId="a5f5a74f4886a5cd" providerId="LiveId" clId="{6F25FB78-58E2-4A3A-88CB-E0725B3E709F}" dt="2021-04-12T12:39:14.769" v="33893" actId="20577"/>
        <pc:sldMkLst>
          <pc:docMk/>
          <pc:sldMk cId="3372979545" sldId="305"/>
        </pc:sldMkLst>
        <pc:spChg chg="mod">
          <ac:chgData name="Ciro Pepe" userId="a5f5a74f4886a5cd" providerId="LiveId" clId="{6F25FB78-58E2-4A3A-88CB-E0725B3E709F}" dt="2021-04-08T10:43:18.499" v="9600" actId="255"/>
          <ac:spMkLst>
            <pc:docMk/>
            <pc:sldMk cId="3372979545" sldId="305"/>
            <ac:spMk id="3" creationId="{984640EF-BD20-433A-AC8C-596AA82D5460}"/>
          </ac:spMkLst>
        </pc:spChg>
        <pc:spChg chg="mod">
          <ac:chgData name="Ciro Pepe" userId="a5f5a74f4886a5cd" providerId="LiveId" clId="{6F25FB78-58E2-4A3A-88CB-E0725B3E709F}" dt="2021-04-12T12:39:14.769" v="33893" actId="20577"/>
          <ac:spMkLst>
            <pc:docMk/>
            <pc:sldMk cId="3372979545" sldId="305"/>
            <ac:spMk id="4" creationId="{24A57F7D-F753-45CE-A9AC-5D13A80AFA4A}"/>
          </ac:spMkLst>
        </pc:spChg>
        <pc:picChg chg="add mod">
          <ac:chgData name="Ciro Pepe" userId="a5f5a74f4886a5cd" providerId="LiveId" clId="{6F25FB78-58E2-4A3A-88CB-E0725B3E709F}" dt="2021-04-08T10:42:28.087" v="9595" actId="1076"/>
          <ac:picMkLst>
            <pc:docMk/>
            <pc:sldMk cId="3372979545" sldId="305"/>
            <ac:picMk id="5" creationId="{E2F391E7-2277-4E9A-B3B8-BDD675381760}"/>
          </ac:picMkLst>
        </pc:picChg>
        <pc:picChg chg="add del mod">
          <ac:chgData name="Ciro Pepe" userId="a5f5a74f4886a5cd" providerId="LiveId" clId="{6F25FB78-58E2-4A3A-88CB-E0725B3E709F}" dt="2021-04-08T10:38:54.076" v="9547" actId="21"/>
          <ac:picMkLst>
            <pc:docMk/>
            <pc:sldMk cId="3372979545" sldId="305"/>
            <ac:picMk id="7" creationId="{91EA1820-1EC5-4347-8BA5-AAF904C94278}"/>
          </ac:picMkLst>
        </pc:picChg>
        <pc:picChg chg="add mod">
          <ac:chgData name="Ciro Pepe" userId="a5f5a74f4886a5cd" providerId="LiveId" clId="{6F25FB78-58E2-4A3A-88CB-E0725B3E709F}" dt="2021-04-08T10:42:22.178" v="9593" actId="14100"/>
          <ac:picMkLst>
            <pc:docMk/>
            <pc:sldMk cId="3372979545" sldId="305"/>
            <ac:picMk id="9" creationId="{1A22ECE7-26D4-4EA6-A3ED-B9163A9A9E14}"/>
          </ac:picMkLst>
        </pc:picChg>
      </pc:sldChg>
      <pc:sldChg chg="addSp modSp add mod modTransition modAnim">
        <pc:chgData name="Ciro Pepe" userId="a5f5a74f4886a5cd" providerId="LiveId" clId="{6F25FB78-58E2-4A3A-88CB-E0725B3E709F}" dt="2021-04-12T12:39:02.218" v="33885" actId="20577"/>
        <pc:sldMkLst>
          <pc:docMk/>
          <pc:sldMk cId="2237069682" sldId="306"/>
        </pc:sldMkLst>
        <pc:spChg chg="mod">
          <ac:chgData name="Ciro Pepe" userId="a5f5a74f4886a5cd" providerId="LiveId" clId="{6F25FB78-58E2-4A3A-88CB-E0725B3E709F}" dt="2021-04-08T11:26:12.031" v="9985" actId="20577"/>
          <ac:spMkLst>
            <pc:docMk/>
            <pc:sldMk cId="2237069682" sldId="306"/>
            <ac:spMk id="3" creationId="{984640EF-BD20-433A-AC8C-596AA82D5460}"/>
          </ac:spMkLst>
        </pc:spChg>
        <pc:spChg chg="mod">
          <ac:chgData name="Ciro Pepe" userId="a5f5a74f4886a5cd" providerId="LiveId" clId="{6F25FB78-58E2-4A3A-88CB-E0725B3E709F}" dt="2021-04-12T12:39:02.218" v="33885" actId="20577"/>
          <ac:spMkLst>
            <pc:docMk/>
            <pc:sldMk cId="2237069682" sldId="306"/>
            <ac:spMk id="4" creationId="{24A57F7D-F753-45CE-A9AC-5D13A80AFA4A}"/>
          </ac:spMkLst>
        </pc:spChg>
        <pc:spChg chg="mod">
          <ac:chgData name="Ciro Pepe" userId="a5f5a74f4886a5cd" providerId="LiveId" clId="{6F25FB78-58E2-4A3A-88CB-E0725B3E709F}" dt="2021-04-08T14:03:26.437" v="10969" actId="207"/>
          <ac:spMkLst>
            <pc:docMk/>
            <pc:sldMk cId="2237069682" sldId="306"/>
            <ac:spMk id="16" creationId="{8F66C3DD-77B4-4A69-B2AF-D4C21309AAF3}"/>
          </ac:spMkLst>
        </pc:spChg>
        <pc:picChg chg="add mod">
          <ac:chgData name="Ciro Pepe" userId="a5f5a74f4886a5cd" providerId="LiveId" clId="{6F25FB78-58E2-4A3A-88CB-E0725B3E709F}" dt="2021-04-08T11:23:00.429" v="9973"/>
          <ac:picMkLst>
            <pc:docMk/>
            <pc:sldMk cId="2237069682" sldId="306"/>
            <ac:picMk id="5" creationId="{A96F4044-8168-4385-AC94-7E225413CDE6}"/>
          </ac:picMkLst>
        </pc:picChg>
      </pc:sldChg>
      <pc:sldChg chg="delSp modSp add del mod ord modAnim">
        <pc:chgData name="Ciro Pepe" userId="a5f5a74f4886a5cd" providerId="LiveId" clId="{6F25FB78-58E2-4A3A-88CB-E0725B3E709F}" dt="2021-04-08T11:08:27" v="9847" actId="2696"/>
        <pc:sldMkLst>
          <pc:docMk/>
          <pc:sldMk cId="2075572781" sldId="307"/>
        </pc:sldMkLst>
        <pc:spChg chg="del">
          <ac:chgData name="Ciro Pepe" userId="a5f5a74f4886a5cd" providerId="LiveId" clId="{6F25FB78-58E2-4A3A-88CB-E0725B3E709F}" dt="2021-04-08T11:05:58.954" v="9819"/>
          <ac:spMkLst>
            <pc:docMk/>
            <pc:sldMk cId="2075572781" sldId="307"/>
            <ac:spMk id="2" creationId="{FE6E3C77-276B-40B0-8194-E813B8B61CBE}"/>
          </ac:spMkLst>
        </pc:spChg>
        <pc:spChg chg="mod">
          <ac:chgData name="Ciro Pepe" userId="a5f5a74f4886a5cd" providerId="LiveId" clId="{6F25FB78-58E2-4A3A-88CB-E0725B3E709F}" dt="2021-04-08T11:07:46.788" v="9834" actId="21"/>
          <ac:spMkLst>
            <pc:docMk/>
            <pc:sldMk cId="2075572781" sldId="307"/>
            <ac:spMk id="3" creationId="{984640EF-BD20-433A-AC8C-596AA82D5460}"/>
          </ac:spMkLst>
        </pc:spChg>
        <pc:spChg chg="del mod">
          <ac:chgData name="Ciro Pepe" userId="a5f5a74f4886a5cd" providerId="LiveId" clId="{6F25FB78-58E2-4A3A-88CB-E0725B3E709F}" dt="2021-04-08T11:04:20.103" v="9818" actId="21"/>
          <ac:spMkLst>
            <pc:docMk/>
            <pc:sldMk cId="2075572781" sldId="307"/>
            <ac:spMk id="4" creationId="{24A57F7D-F753-45CE-A9AC-5D13A80AFA4A}"/>
          </ac:spMkLst>
        </pc:spChg>
        <pc:spChg chg="del">
          <ac:chgData name="Ciro Pepe" userId="a5f5a74f4886a5cd" providerId="LiveId" clId="{6F25FB78-58E2-4A3A-88CB-E0725B3E709F}" dt="2021-04-08T11:06:57.246" v="9823"/>
          <ac:spMkLst>
            <pc:docMk/>
            <pc:sldMk cId="2075572781" sldId="307"/>
            <ac:spMk id="5" creationId="{E8A8D6D8-BF84-47BF-B518-676248F2A9A5}"/>
          </ac:spMkLst>
        </pc:spChg>
      </pc:sldChg>
      <pc:sldChg chg="add del">
        <pc:chgData name="Ciro Pepe" userId="a5f5a74f4886a5cd" providerId="LiveId" clId="{6F25FB78-58E2-4A3A-88CB-E0725B3E709F}" dt="2021-04-08T10:22:08.575" v="8850" actId="2890"/>
        <pc:sldMkLst>
          <pc:docMk/>
          <pc:sldMk cId="1053761722" sldId="308"/>
        </pc:sldMkLst>
      </pc:sldChg>
      <pc:sldChg chg="addSp delSp modSp add mod ord delAnim modAnim">
        <pc:chgData name="Ciro Pepe" userId="a5f5a74f4886a5cd" providerId="LiveId" clId="{6F25FB78-58E2-4A3A-88CB-E0725B3E709F}" dt="2021-04-12T12:34:09.014" v="33761" actId="20577"/>
        <pc:sldMkLst>
          <pc:docMk/>
          <pc:sldMk cId="3754838589" sldId="308"/>
        </pc:sldMkLst>
        <pc:spChg chg="add mod">
          <ac:chgData name="Ciro Pepe" userId="a5f5a74f4886a5cd" providerId="LiveId" clId="{6F25FB78-58E2-4A3A-88CB-E0725B3E709F}" dt="2021-04-08T11:09:02.206" v="9857" actId="1076"/>
          <ac:spMkLst>
            <pc:docMk/>
            <pc:sldMk cId="3754838589" sldId="308"/>
            <ac:spMk id="2" creationId="{0DC77A4B-66AE-4D89-B388-122BD4808D73}"/>
          </ac:spMkLst>
        </pc:spChg>
        <pc:spChg chg="add del mod">
          <ac:chgData name="Ciro Pepe" userId="a5f5a74f4886a5cd" providerId="LiveId" clId="{6F25FB78-58E2-4A3A-88CB-E0725B3E709F}" dt="2021-04-08T11:07:59.908" v="9838" actId="767"/>
          <ac:spMkLst>
            <pc:docMk/>
            <pc:sldMk cId="3754838589" sldId="308"/>
            <ac:spMk id="3" creationId="{C632E7F3-26C1-4C79-907A-28C5E560F8D4}"/>
          </ac:spMkLst>
        </pc:spChg>
        <pc:spChg chg="mod">
          <ac:chgData name="Ciro Pepe" userId="a5f5a74f4886a5cd" providerId="LiveId" clId="{6F25FB78-58E2-4A3A-88CB-E0725B3E709F}" dt="2021-04-12T12:34:09.014" v="33761" actId="20577"/>
          <ac:spMkLst>
            <pc:docMk/>
            <pc:sldMk cId="3754838589" sldId="308"/>
            <ac:spMk id="5" creationId="{37D5C75A-C65E-4DEB-AB80-E1C6F8CBA5E4}"/>
          </ac:spMkLst>
        </pc:spChg>
        <pc:spChg chg="del mod">
          <ac:chgData name="Ciro Pepe" userId="a5f5a74f4886a5cd" providerId="LiveId" clId="{6F25FB78-58E2-4A3A-88CB-E0725B3E709F}" dt="2021-04-08T11:07:43.485" v="9833"/>
          <ac:spMkLst>
            <pc:docMk/>
            <pc:sldMk cId="3754838589" sldId="308"/>
            <ac:spMk id="6" creationId="{B2714756-6D0B-4E29-A54E-F696260F088C}"/>
          </ac:spMkLst>
        </pc:spChg>
        <pc:picChg chg="mod">
          <ac:chgData name="Ciro Pepe" userId="a5f5a74f4886a5cd" providerId="LiveId" clId="{6F25FB78-58E2-4A3A-88CB-E0725B3E709F}" dt="2021-04-08T11:08:33.979" v="9850" actId="1076"/>
          <ac:picMkLst>
            <pc:docMk/>
            <pc:sldMk cId="3754838589" sldId="308"/>
            <ac:picMk id="20" creationId="{F5057516-61DA-46BC-9A5F-85CE1E484CBF}"/>
          </ac:picMkLst>
        </pc:picChg>
      </pc:sldChg>
      <pc:sldChg chg="addSp delSp modSp add mod setBg modAnim">
        <pc:chgData name="Ciro Pepe" userId="a5f5a74f4886a5cd" providerId="LiveId" clId="{6F25FB78-58E2-4A3A-88CB-E0725B3E709F}" dt="2021-04-12T12:39:30.719" v="33901" actId="20577"/>
        <pc:sldMkLst>
          <pc:docMk/>
          <pc:sldMk cId="3384454104" sldId="309"/>
        </pc:sldMkLst>
        <pc:spChg chg="mod">
          <ac:chgData name="Ciro Pepe" userId="a5f5a74f4886a5cd" providerId="LiveId" clId="{6F25FB78-58E2-4A3A-88CB-E0725B3E709F}" dt="2021-04-08T13:53:31.433" v="10903" actId="20577"/>
          <ac:spMkLst>
            <pc:docMk/>
            <pc:sldMk cId="3384454104" sldId="309"/>
            <ac:spMk id="3" creationId="{984640EF-BD20-433A-AC8C-596AA82D5460}"/>
          </ac:spMkLst>
        </pc:spChg>
        <pc:spChg chg="mod">
          <ac:chgData name="Ciro Pepe" userId="a5f5a74f4886a5cd" providerId="LiveId" clId="{6F25FB78-58E2-4A3A-88CB-E0725B3E709F}" dt="2021-04-12T12:39:30.719" v="33901" actId="20577"/>
          <ac:spMkLst>
            <pc:docMk/>
            <pc:sldMk cId="3384454104" sldId="309"/>
            <ac:spMk id="4" creationId="{24A57F7D-F753-45CE-A9AC-5D13A80AFA4A}"/>
          </ac:spMkLst>
        </pc:spChg>
        <pc:spChg chg="add mod">
          <ac:chgData name="Ciro Pepe" userId="a5f5a74f4886a5cd" providerId="LiveId" clId="{6F25FB78-58E2-4A3A-88CB-E0725B3E709F}" dt="2021-04-08T14:04:09.916" v="10972" actId="207"/>
          <ac:spMkLst>
            <pc:docMk/>
            <pc:sldMk cId="3384454104" sldId="309"/>
            <ac:spMk id="15" creationId="{17A137D4-ABE2-445C-B4BA-26612F83EF2A}"/>
          </ac:spMkLst>
        </pc:spChg>
        <pc:picChg chg="add del mod">
          <ac:chgData name="Ciro Pepe" userId="a5f5a74f4886a5cd" providerId="LiveId" clId="{6F25FB78-58E2-4A3A-88CB-E0725B3E709F}" dt="2021-04-08T13:36:52.777" v="10106" actId="931"/>
          <ac:picMkLst>
            <pc:docMk/>
            <pc:sldMk cId="3384454104" sldId="309"/>
            <ac:picMk id="5" creationId="{1CC6FE1E-D209-4F5C-BD1B-36721BDACA2E}"/>
          </ac:picMkLst>
        </pc:picChg>
        <pc:picChg chg="add mod">
          <ac:chgData name="Ciro Pepe" userId="a5f5a74f4886a5cd" providerId="LiveId" clId="{6F25FB78-58E2-4A3A-88CB-E0725B3E709F}" dt="2021-04-08T13:37:45.828" v="10112" actId="1076"/>
          <ac:picMkLst>
            <pc:docMk/>
            <pc:sldMk cId="3384454104" sldId="309"/>
            <ac:picMk id="7" creationId="{C9617FE0-3E14-48F7-BCBC-12F03DFFB17C}"/>
          </ac:picMkLst>
        </pc:picChg>
      </pc:sldChg>
      <pc:sldChg chg="addSp modSp add mod ord setBg modAnim">
        <pc:chgData name="Ciro Pepe" userId="a5f5a74f4886a5cd" providerId="LiveId" clId="{6F25FB78-58E2-4A3A-88CB-E0725B3E709F}" dt="2021-04-12T12:39:37.319" v="33905" actId="20577"/>
        <pc:sldMkLst>
          <pc:docMk/>
          <pc:sldMk cId="2469516334" sldId="310"/>
        </pc:sldMkLst>
        <pc:spChg chg="mod">
          <ac:chgData name="Ciro Pepe" userId="a5f5a74f4886a5cd" providerId="LiveId" clId="{6F25FB78-58E2-4A3A-88CB-E0725B3E709F}" dt="2021-04-08T14:01:50.083" v="10949" actId="1076"/>
          <ac:spMkLst>
            <pc:docMk/>
            <pc:sldMk cId="2469516334" sldId="310"/>
            <ac:spMk id="3" creationId="{984640EF-BD20-433A-AC8C-596AA82D5460}"/>
          </ac:spMkLst>
        </pc:spChg>
        <pc:spChg chg="mod">
          <ac:chgData name="Ciro Pepe" userId="a5f5a74f4886a5cd" providerId="LiveId" clId="{6F25FB78-58E2-4A3A-88CB-E0725B3E709F}" dt="2021-04-12T12:39:37.319" v="33905" actId="20577"/>
          <ac:spMkLst>
            <pc:docMk/>
            <pc:sldMk cId="2469516334" sldId="310"/>
            <ac:spMk id="4" creationId="{24A57F7D-F753-45CE-A9AC-5D13A80AFA4A}"/>
          </ac:spMkLst>
        </pc:spChg>
        <pc:spChg chg="add mod">
          <ac:chgData name="Ciro Pepe" userId="a5f5a74f4886a5cd" providerId="LiveId" clId="{6F25FB78-58E2-4A3A-88CB-E0725B3E709F}" dt="2021-04-08T14:02:03.273" v="10951" actId="1076"/>
          <ac:spMkLst>
            <pc:docMk/>
            <pc:sldMk cId="2469516334" sldId="310"/>
            <ac:spMk id="14" creationId="{B2FE07EC-9720-4B76-A2C7-F187708F9DA4}"/>
          </ac:spMkLst>
        </pc:spChg>
        <pc:picChg chg="add mod modCrop">
          <ac:chgData name="Ciro Pepe" userId="a5f5a74f4886a5cd" providerId="LiveId" clId="{6F25FB78-58E2-4A3A-88CB-E0725B3E709F}" dt="2021-04-08T14:01:54.949" v="10950" actId="1076"/>
          <ac:picMkLst>
            <pc:docMk/>
            <pc:sldMk cId="2469516334" sldId="310"/>
            <ac:picMk id="5" creationId="{3B9DAA3E-234F-4D08-A0E3-47D3DB82F518}"/>
          </ac:picMkLst>
        </pc:picChg>
      </pc:sldChg>
      <pc:sldChg chg="addSp delSp modSp add mod ord setBg modAnim">
        <pc:chgData name="Ciro Pepe" userId="a5f5a74f4886a5cd" providerId="LiveId" clId="{6F25FB78-58E2-4A3A-88CB-E0725B3E709F}" dt="2021-04-12T12:39:42.777" v="33909" actId="20577"/>
        <pc:sldMkLst>
          <pc:docMk/>
          <pc:sldMk cId="4162684841" sldId="311"/>
        </pc:sldMkLst>
        <pc:spChg chg="mod">
          <ac:chgData name="Ciro Pepe" userId="a5f5a74f4886a5cd" providerId="LiveId" clId="{6F25FB78-58E2-4A3A-88CB-E0725B3E709F}" dt="2021-04-08T15:00:00.084" v="14036" actId="313"/>
          <ac:spMkLst>
            <pc:docMk/>
            <pc:sldMk cId="4162684841" sldId="311"/>
            <ac:spMk id="3" creationId="{984640EF-BD20-433A-AC8C-596AA82D5460}"/>
          </ac:spMkLst>
        </pc:spChg>
        <pc:spChg chg="mod">
          <ac:chgData name="Ciro Pepe" userId="a5f5a74f4886a5cd" providerId="LiveId" clId="{6F25FB78-58E2-4A3A-88CB-E0725B3E709F}" dt="2021-04-12T12:39:42.777" v="33909" actId="20577"/>
          <ac:spMkLst>
            <pc:docMk/>
            <pc:sldMk cId="4162684841" sldId="311"/>
            <ac:spMk id="4" creationId="{24A57F7D-F753-45CE-A9AC-5D13A80AFA4A}"/>
          </ac:spMkLst>
        </pc:spChg>
        <pc:spChg chg="add mod">
          <ac:chgData name="Ciro Pepe" userId="a5f5a74f4886a5cd" providerId="LiveId" clId="{6F25FB78-58E2-4A3A-88CB-E0725B3E709F}" dt="2021-04-08T14:09:14.470" v="11176"/>
          <ac:spMkLst>
            <pc:docMk/>
            <pc:sldMk cId="4162684841" sldId="311"/>
            <ac:spMk id="19" creationId="{73D18035-2EFD-4084-856B-E92E21F38E36}"/>
          </ac:spMkLst>
        </pc:spChg>
        <pc:spChg chg="del mod ord">
          <ac:chgData name="Ciro Pepe" userId="a5f5a74f4886a5cd" providerId="LiveId" clId="{6F25FB78-58E2-4A3A-88CB-E0725B3E709F}" dt="2021-04-08T14:09:05.755" v="11175" actId="21"/>
          <ac:spMkLst>
            <pc:docMk/>
            <pc:sldMk cId="4162684841" sldId="311"/>
            <ac:spMk id="35" creationId="{B4FEDE1D-48E5-4BA9-9650-2B007ECFADC7}"/>
          </ac:spMkLst>
        </pc:spChg>
        <pc:spChg chg="add">
          <ac:chgData name="Ciro Pepe" userId="a5f5a74f4886a5cd" providerId="LiveId" clId="{6F25FB78-58E2-4A3A-88CB-E0725B3E709F}" dt="2021-04-08T14:08:58.210" v="11174" actId="26606"/>
          <ac:spMkLst>
            <pc:docMk/>
            <pc:sldMk cId="4162684841" sldId="311"/>
            <ac:spMk id="47" creationId="{F4E5D790-EF7E-4E52-B208-793079B497B6}"/>
          </ac:spMkLst>
        </pc:spChg>
        <pc:spChg chg="add">
          <ac:chgData name="Ciro Pepe" userId="a5f5a74f4886a5cd" providerId="LiveId" clId="{6F25FB78-58E2-4A3A-88CB-E0725B3E709F}" dt="2021-04-08T14:08:58.210" v="11174" actId="26606"/>
          <ac:spMkLst>
            <pc:docMk/>
            <pc:sldMk cId="4162684841" sldId="311"/>
            <ac:spMk id="49" creationId="{479F3ED9-A242-463F-84AE-C4B05016BD36}"/>
          </ac:spMkLst>
        </pc:spChg>
        <pc:grpChg chg="del">
          <ac:chgData name="Ciro Pepe" userId="a5f5a74f4886a5cd" providerId="LiveId" clId="{6F25FB78-58E2-4A3A-88CB-E0725B3E709F}" dt="2021-04-08T14:08:58.210" v="11174" actId="26606"/>
          <ac:grpSpMkLst>
            <pc:docMk/>
            <pc:sldMk cId="4162684841" sldId="311"/>
            <ac:grpSpMk id="29" creationId="{8F1EF17D-1B70-428C-8A8A-A2C5B390E1E9}"/>
          </ac:grpSpMkLst>
        </pc:grpChg>
        <pc:grpChg chg="add">
          <ac:chgData name="Ciro Pepe" userId="a5f5a74f4886a5cd" providerId="LiveId" clId="{6F25FB78-58E2-4A3A-88CB-E0725B3E709F}" dt="2021-04-08T14:08:58.210" v="11174" actId="26606"/>
          <ac:grpSpMkLst>
            <pc:docMk/>
            <pc:sldMk cId="4162684841" sldId="311"/>
            <ac:grpSpMk id="40" creationId="{6CC7770B-E4E1-42D6-9437-DAA4A3A9E659}"/>
          </ac:grpSpMkLst>
        </pc:grpChg>
      </pc:sldChg>
      <pc:sldChg chg="addSp delSp modSp new mod modAnim">
        <pc:chgData name="Ciro Pepe" userId="a5f5a74f4886a5cd" providerId="LiveId" clId="{6F25FB78-58E2-4A3A-88CB-E0725B3E709F}" dt="2021-04-12T12:39:49.578" v="33913" actId="20577"/>
        <pc:sldMkLst>
          <pc:docMk/>
          <pc:sldMk cId="3355143589" sldId="312"/>
        </pc:sldMkLst>
        <pc:spChg chg="del">
          <ac:chgData name="Ciro Pepe" userId="a5f5a74f4886a5cd" providerId="LiveId" clId="{6F25FB78-58E2-4A3A-88CB-E0725B3E709F}" dt="2021-04-08T14:27:24.543" v="12153" actId="21"/>
          <ac:spMkLst>
            <pc:docMk/>
            <pc:sldMk cId="3355143589" sldId="312"/>
            <ac:spMk id="2" creationId="{F29CC899-E88B-4461-ADFA-C5409B5D3866}"/>
          </ac:spMkLst>
        </pc:spChg>
        <pc:spChg chg="mod">
          <ac:chgData name="Ciro Pepe" userId="a5f5a74f4886a5cd" providerId="LiveId" clId="{6F25FB78-58E2-4A3A-88CB-E0725B3E709F}" dt="2021-04-08T14:57:01.920" v="13977" actId="1076"/>
          <ac:spMkLst>
            <pc:docMk/>
            <pc:sldMk cId="3355143589" sldId="312"/>
            <ac:spMk id="3" creationId="{B14C14A7-3B36-4186-B1BF-B8B18028DED6}"/>
          </ac:spMkLst>
        </pc:spChg>
        <pc:spChg chg="mod">
          <ac:chgData name="Ciro Pepe" userId="a5f5a74f4886a5cd" providerId="LiveId" clId="{6F25FB78-58E2-4A3A-88CB-E0725B3E709F}" dt="2021-04-12T12:39:49.578" v="33913" actId="20577"/>
          <ac:spMkLst>
            <pc:docMk/>
            <pc:sldMk cId="3355143589" sldId="312"/>
            <ac:spMk id="4" creationId="{42D09B58-C937-4F88-BD1A-34D30043F82C}"/>
          </ac:spMkLst>
        </pc:spChg>
        <pc:spChg chg="add mod">
          <ac:chgData name="Ciro Pepe" userId="a5f5a74f4886a5cd" providerId="LiveId" clId="{6F25FB78-58E2-4A3A-88CB-E0725B3E709F}" dt="2021-04-08T14:52:27.005" v="13516"/>
          <ac:spMkLst>
            <pc:docMk/>
            <pc:sldMk cId="3355143589" sldId="312"/>
            <ac:spMk id="5" creationId="{42B90AD9-89D7-4B15-94F3-1D2FD8201E93}"/>
          </ac:spMkLst>
        </pc:spChg>
      </pc:sldChg>
      <pc:sldChg chg="addSp modSp add mod modAnim">
        <pc:chgData name="Ciro Pepe" userId="a5f5a74f4886a5cd" providerId="LiveId" clId="{6F25FB78-58E2-4A3A-88CB-E0725B3E709F}" dt="2021-04-12T12:39:55.239" v="33915" actId="20577"/>
        <pc:sldMkLst>
          <pc:docMk/>
          <pc:sldMk cId="2990718634" sldId="313"/>
        </pc:sldMkLst>
        <pc:spChg chg="mod">
          <ac:chgData name="Ciro Pepe" userId="a5f5a74f4886a5cd" providerId="LiveId" clId="{6F25FB78-58E2-4A3A-88CB-E0725B3E709F}" dt="2021-04-08T15:15:59.583" v="14997" actId="20577"/>
          <ac:spMkLst>
            <pc:docMk/>
            <pc:sldMk cId="2990718634" sldId="313"/>
            <ac:spMk id="3" creationId="{B14C14A7-3B36-4186-B1BF-B8B18028DED6}"/>
          </ac:spMkLst>
        </pc:spChg>
        <pc:spChg chg="mod">
          <ac:chgData name="Ciro Pepe" userId="a5f5a74f4886a5cd" providerId="LiveId" clId="{6F25FB78-58E2-4A3A-88CB-E0725B3E709F}" dt="2021-04-12T12:39:55.239" v="33915" actId="20577"/>
          <ac:spMkLst>
            <pc:docMk/>
            <pc:sldMk cId="2990718634" sldId="313"/>
            <ac:spMk id="4" creationId="{42D09B58-C937-4F88-BD1A-34D30043F82C}"/>
          </ac:spMkLst>
        </pc:spChg>
        <pc:spChg chg="add mod">
          <ac:chgData name="Ciro Pepe" userId="a5f5a74f4886a5cd" providerId="LiveId" clId="{6F25FB78-58E2-4A3A-88CB-E0725B3E709F}" dt="2021-04-08T14:52:29.941" v="13517"/>
          <ac:spMkLst>
            <pc:docMk/>
            <pc:sldMk cId="2990718634" sldId="313"/>
            <ac:spMk id="5" creationId="{DB96AECF-C8AE-4CC3-817D-033597C6326C}"/>
          </ac:spMkLst>
        </pc:spChg>
      </pc:sldChg>
      <pc:sldChg chg="modSp add mod setBg modAnim">
        <pc:chgData name="Ciro Pepe" userId="a5f5a74f4886a5cd" providerId="LiveId" clId="{6F25FB78-58E2-4A3A-88CB-E0725B3E709F}" dt="2021-04-12T12:40:06.617" v="33923" actId="20577"/>
        <pc:sldMkLst>
          <pc:docMk/>
          <pc:sldMk cId="1217632111" sldId="314"/>
        </pc:sldMkLst>
        <pc:spChg chg="mod">
          <ac:chgData name="Ciro Pepe" userId="a5f5a74f4886a5cd" providerId="LiveId" clId="{6F25FB78-58E2-4A3A-88CB-E0725B3E709F}" dt="2021-04-08T16:06:54.561" v="16517" actId="20577"/>
          <ac:spMkLst>
            <pc:docMk/>
            <pc:sldMk cId="1217632111" sldId="314"/>
            <ac:spMk id="3" creationId="{B14C14A7-3B36-4186-B1BF-B8B18028DED6}"/>
          </ac:spMkLst>
        </pc:spChg>
        <pc:spChg chg="mod">
          <ac:chgData name="Ciro Pepe" userId="a5f5a74f4886a5cd" providerId="LiveId" clId="{6F25FB78-58E2-4A3A-88CB-E0725B3E709F}" dt="2021-04-12T12:40:06.617" v="33923" actId="20577"/>
          <ac:spMkLst>
            <pc:docMk/>
            <pc:sldMk cId="1217632111" sldId="314"/>
            <ac:spMk id="4" creationId="{42D09B58-C937-4F88-BD1A-34D30043F82C}"/>
          </ac:spMkLst>
        </pc:spChg>
      </pc:sldChg>
      <pc:sldChg chg="modSp add mod ord modAnim">
        <pc:chgData name="Ciro Pepe" userId="a5f5a74f4886a5cd" providerId="LiveId" clId="{6F25FB78-58E2-4A3A-88CB-E0725B3E709F}" dt="2021-04-12T12:39:59.913" v="33919" actId="20577"/>
        <pc:sldMkLst>
          <pc:docMk/>
          <pc:sldMk cId="763099608" sldId="315"/>
        </pc:sldMkLst>
        <pc:spChg chg="mod">
          <ac:chgData name="Ciro Pepe" userId="a5f5a74f4886a5cd" providerId="LiveId" clId="{6F25FB78-58E2-4A3A-88CB-E0725B3E709F}" dt="2021-04-12T12:39:59.913" v="33919" actId="20577"/>
          <ac:spMkLst>
            <pc:docMk/>
            <pc:sldMk cId="763099608" sldId="315"/>
            <ac:spMk id="4" creationId="{42D09B58-C937-4F88-BD1A-34D30043F82C}"/>
          </ac:spMkLst>
        </pc:spChg>
      </pc:sldChg>
      <pc:sldChg chg="addSp modSp add mod modAnim">
        <pc:chgData name="Ciro Pepe" userId="a5f5a74f4886a5cd" providerId="LiveId" clId="{6F25FB78-58E2-4A3A-88CB-E0725B3E709F}" dt="2021-04-12T12:40:12.409" v="33925" actId="20577"/>
        <pc:sldMkLst>
          <pc:docMk/>
          <pc:sldMk cId="1187812288" sldId="316"/>
        </pc:sldMkLst>
        <pc:spChg chg="mod">
          <ac:chgData name="Ciro Pepe" userId="a5f5a74f4886a5cd" providerId="LiveId" clId="{6F25FB78-58E2-4A3A-88CB-E0725B3E709F}" dt="2021-04-08T17:33:32.824" v="17392" actId="1076"/>
          <ac:spMkLst>
            <pc:docMk/>
            <pc:sldMk cId="1187812288" sldId="316"/>
            <ac:spMk id="3" creationId="{B14C14A7-3B36-4186-B1BF-B8B18028DED6}"/>
          </ac:spMkLst>
        </pc:spChg>
        <pc:spChg chg="mod">
          <ac:chgData name="Ciro Pepe" userId="a5f5a74f4886a5cd" providerId="LiveId" clId="{6F25FB78-58E2-4A3A-88CB-E0725B3E709F}" dt="2021-04-12T12:40:12.409" v="33925" actId="20577"/>
          <ac:spMkLst>
            <pc:docMk/>
            <pc:sldMk cId="1187812288" sldId="316"/>
            <ac:spMk id="4" creationId="{42D09B58-C937-4F88-BD1A-34D30043F82C}"/>
          </ac:spMkLst>
        </pc:spChg>
        <pc:picChg chg="add mod">
          <ac:chgData name="Ciro Pepe" userId="a5f5a74f4886a5cd" providerId="LiveId" clId="{6F25FB78-58E2-4A3A-88CB-E0725B3E709F}" dt="2021-04-08T17:33:28.406" v="17391" actId="1076"/>
          <ac:picMkLst>
            <pc:docMk/>
            <pc:sldMk cId="1187812288" sldId="316"/>
            <ac:picMk id="6" creationId="{FB6502C8-07F4-4740-8640-E3D13C6179A2}"/>
          </ac:picMkLst>
        </pc:picChg>
      </pc:sldChg>
      <pc:sldChg chg="delSp modSp add mod setBg delAnim modAnim">
        <pc:chgData name="Ciro Pepe" userId="a5f5a74f4886a5cd" providerId="LiveId" clId="{6F25FB78-58E2-4A3A-88CB-E0725B3E709F}" dt="2021-04-12T12:40:22.103" v="33929" actId="20577"/>
        <pc:sldMkLst>
          <pc:docMk/>
          <pc:sldMk cId="1825887682" sldId="317"/>
        </pc:sldMkLst>
        <pc:spChg chg="mod">
          <ac:chgData name="Ciro Pepe" userId="a5f5a74f4886a5cd" providerId="LiveId" clId="{6F25FB78-58E2-4A3A-88CB-E0725B3E709F}" dt="2021-04-09T09:16:58.586" v="19782" actId="1076"/>
          <ac:spMkLst>
            <pc:docMk/>
            <pc:sldMk cId="1825887682" sldId="317"/>
            <ac:spMk id="3" creationId="{B14C14A7-3B36-4186-B1BF-B8B18028DED6}"/>
          </ac:spMkLst>
        </pc:spChg>
        <pc:spChg chg="mod">
          <ac:chgData name="Ciro Pepe" userId="a5f5a74f4886a5cd" providerId="LiveId" clId="{6F25FB78-58E2-4A3A-88CB-E0725B3E709F}" dt="2021-04-12T12:40:22.103" v="33929" actId="20577"/>
          <ac:spMkLst>
            <pc:docMk/>
            <pc:sldMk cId="1825887682" sldId="317"/>
            <ac:spMk id="4" creationId="{42D09B58-C937-4F88-BD1A-34D30043F82C}"/>
          </ac:spMkLst>
        </pc:spChg>
        <pc:picChg chg="del">
          <ac:chgData name="Ciro Pepe" userId="a5f5a74f4886a5cd" providerId="LiveId" clId="{6F25FB78-58E2-4A3A-88CB-E0725B3E709F}" dt="2021-04-09T08:38:38.485" v="17395" actId="21"/>
          <ac:picMkLst>
            <pc:docMk/>
            <pc:sldMk cId="1825887682" sldId="317"/>
            <ac:picMk id="6" creationId="{FB6502C8-07F4-4740-8640-E3D13C6179A2}"/>
          </ac:picMkLst>
        </pc:picChg>
      </pc:sldChg>
      <pc:sldChg chg="addSp delSp modSp new mod setBg modAnim">
        <pc:chgData name="Ciro Pepe" userId="a5f5a74f4886a5cd" providerId="LiveId" clId="{6F25FB78-58E2-4A3A-88CB-E0725B3E709F}" dt="2021-04-12T12:40:31.289" v="33933" actId="20577"/>
        <pc:sldMkLst>
          <pc:docMk/>
          <pc:sldMk cId="216516434" sldId="318"/>
        </pc:sldMkLst>
        <pc:spChg chg="mod ord">
          <ac:chgData name="Ciro Pepe" userId="a5f5a74f4886a5cd" providerId="LiveId" clId="{6F25FB78-58E2-4A3A-88CB-E0725B3E709F}" dt="2021-04-09T09:25:03.721" v="20467" actId="1076"/>
          <ac:spMkLst>
            <pc:docMk/>
            <pc:sldMk cId="216516434" sldId="318"/>
            <ac:spMk id="2" creationId="{F769DBFF-3609-4632-98D4-C07AC66DC095}"/>
          </ac:spMkLst>
        </pc:spChg>
        <pc:spChg chg="mod ord">
          <ac:chgData name="Ciro Pepe" userId="a5f5a74f4886a5cd" providerId="LiveId" clId="{6F25FB78-58E2-4A3A-88CB-E0725B3E709F}" dt="2021-04-09T09:37:32.935" v="21650" actId="20577"/>
          <ac:spMkLst>
            <pc:docMk/>
            <pc:sldMk cId="216516434" sldId="318"/>
            <ac:spMk id="3" creationId="{374FD95B-1A71-42C9-B336-1F11321F304D}"/>
          </ac:spMkLst>
        </pc:spChg>
        <pc:spChg chg="mod">
          <ac:chgData name="Ciro Pepe" userId="a5f5a74f4886a5cd" providerId="LiveId" clId="{6F25FB78-58E2-4A3A-88CB-E0725B3E709F}" dt="2021-04-12T12:40:31.289" v="33933" actId="20577"/>
          <ac:spMkLst>
            <pc:docMk/>
            <pc:sldMk cId="216516434" sldId="318"/>
            <ac:spMk id="4" creationId="{DB41E7A9-3A2C-4617-9289-F6214E2878D7}"/>
          </ac:spMkLst>
        </pc:spChg>
        <pc:spChg chg="add del mod">
          <ac:chgData name="Ciro Pepe" userId="a5f5a74f4886a5cd" providerId="LiveId" clId="{6F25FB78-58E2-4A3A-88CB-E0725B3E709F}" dt="2021-04-09T09:04:27.161" v="19493" actId="14826"/>
          <ac:spMkLst>
            <pc:docMk/>
            <pc:sldMk cId="216516434" sldId="318"/>
            <ac:spMk id="5" creationId="{321D7D40-6294-4A93-A87A-54D091EE65D1}"/>
          </ac:spMkLst>
        </pc:spChg>
        <pc:spChg chg="add del mod">
          <ac:chgData name="Ciro Pepe" userId="a5f5a74f4886a5cd" providerId="LiveId" clId="{6F25FB78-58E2-4A3A-88CB-E0725B3E709F}" dt="2021-04-09T09:04:52.439" v="19495" actId="14826"/>
          <ac:spMkLst>
            <pc:docMk/>
            <pc:sldMk cId="216516434" sldId="318"/>
            <ac:spMk id="7" creationId="{C7BEAC00-364B-41A5-A198-C6732BC5739F}"/>
          </ac:spMkLst>
        </pc:spChg>
        <pc:spChg chg="add del">
          <ac:chgData name="Ciro Pepe" userId="a5f5a74f4886a5cd" providerId="LiveId" clId="{6F25FB78-58E2-4A3A-88CB-E0725B3E709F}" dt="2021-04-09T09:06:21.196" v="19497" actId="26606"/>
          <ac:spMkLst>
            <pc:docMk/>
            <pc:sldMk cId="216516434" sldId="318"/>
            <ac:spMk id="17" creationId="{B9403C7F-76AE-4587-92A2-D4E41EBE68BD}"/>
          </ac:spMkLst>
        </pc:spChg>
        <pc:spChg chg="add">
          <ac:chgData name="Ciro Pepe" userId="a5f5a74f4886a5cd" providerId="LiveId" clId="{6F25FB78-58E2-4A3A-88CB-E0725B3E709F}" dt="2021-04-09T09:08:54.854" v="19571" actId="26606"/>
          <ac:spMkLst>
            <pc:docMk/>
            <pc:sldMk cId="216516434" sldId="318"/>
            <ac:spMk id="53" creationId="{8735A508-2662-409F-B5A3-AEA22CE92AD9}"/>
          </ac:spMkLst>
        </pc:spChg>
        <pc:spChg chg="add">
          <ac:chgData name="Ciro Pepe" userId="a5f5a74f4886a5cd" providerId="LiveId" clId="{6F25FB78-58E2-4A3A-88CB-E0725B3E709F}" dt="2021-04-09T09:08:54.854" v="19571" actId="26606"/>
          <ac:spMkLst>
            <pc:docMk/>
            <pc:sldMk cId="216516434" sldId="318"/>
            <ac:spMk id="55" creationId="{CB8B592B-E5AA-4055-8CB3-6AEDB35AD4E5}"/>
          </ac:spMkLst>
        </pc:spChg>
        <pc:spChg chg="add del">
          <ac:chgData name="Ciro Pepe" userId="a5f5a74f4886a5cd" providerId="LiveId" clId="{6F25FB78-58E2-4A3A-88CB-E0725B3E709F}" dt="2021-04-09T09:08:54.830" v="19570" actId="26606"/>
          <ac:spMkLst>
            <pc:docMk/>
            <pc:sldMk cId="216516434" sldId="318"/>
            <ac:spMk id="56" creationId="{7A675F33-98AF-4B83-A3BB-0780A23145E6}"/>
          </ac:spMkLst>
        </pc:spChg>
        <pc:spChg chg="add mod">
          <ac:chgData name="Ciro Pepe" userId="a5f5a74f4886a5cd" providerId="LiveId" clId="{6F25FB78-58E2-4A3A-88CB-E0725B3E709F}" dt="2021-04-09T09:50:24.746" v="21651"/>
          <ac:spMkLst>
            <pc:docMk/>
            <pc:sldMk cId="216516434" sldId="318"/>
            <ac:spMk id="66" creationId="{2ED2DD44-DCDD-46F1-847E-11E782E2B160}"/>
          </ac:spMkLst>
        </pc:spChg>
        <pc:grpChg chg="add del">
          <ac:chgData name="Ciro Pepe" userId="a5f5a74f4886a5cd" providerId="LiveId" clId="{6F25FB78-58E2-4A3A-88CB-E0725B3E709F}" dt="2021-04-09T09:06:21.196" v="19497" actId="26606"/>
          <ac:grpSpMkLst>
            <pc:docMk/>
            <pc:sldMk cId="216516434" sldId="318"/>
            <ac:grpSpMk id="10" creationId="{8F1EF17D-1B70-428C-8A8A-A2C5B390E1E9}"/>
          </ac:grpSpMkLst>
        </pc:grpChg>
        <pc:grpChg chg="add del">
          <ac:chgData name="Ciro Pepe" userId="a5f5a74f4886a5cd" providerId="LiveId" clId="{6F25FB78-58E2-4A3A-88CB-E0725B3E709F}" dt="2021-04-09T09:06:21.196" v="19497" actId="26606"/>
          <ac:grpSpMkLst>
            <pc:docMk/>
            <pc:sldMk cId="216516434" sldId="318"/>
            <ac:grpSpMk id="19" creationId="{D6C71778-3DDA-4748-AEBB-2A4B75016325}"/>
          </ac:grpSpMkLst>
        </pc:grpChg>
        <pc:grpChg chg="add del">
          <ac:chgData name="Ciro Pepe" userId="a5f5a74f4886a5cd" providerId="LiveId" clId="{6F25FB78-58E2-4A3A-88CB-E0725B3E709F}" dt="2021-04-09T09:08:54.854" v="19571" actId="26606"/>
          <ac:grpSpMkLst>
            <pc:docMk/>
            <pc:sldMk cId="216516434" sldId="318"/>
            <ac:grpSpMk id="29" creationId="{8F1EF17D-1B70-428C-8A8A-A2C5B390E1E9}"/>
          </ac:grpSpMkLst>
        </pc:grpChg>
        <pc:grpChg chg="add del">
          <ac:chgData name="Ciro Pepe" userId="a5f5a74f4886a5cd" providerId="LiveId" clId="{6F25FB78-58E2-4A3A-88CB-E0725B3E709F}" dt="2021-04-09T09:08:54.854" v="19571" actId="26606"/>
          <ac:grpSpMkLst>
            <pc:docMk/>
            <pc:sldMk cId="216516434" sldId="318"/>
            <ac:grpSpMk id="36" creationId="{6B975FEB-EB22-4265-87DB-98C8B1A03E61}"/>
          </ac:grpSpMkLst>
        </pc:grpChg>
        <pc:grpChg chg="add">
          <ac:chgData name="Ciro Pepe" userId="a5f5a74f4886a5cd" providerId="LiveId" clId="{6F25FB78-58E2-4A3A-88CB-E0725B3E709F}" dt="2021-04-09T09:08:54.854" v="19571" actId="26606"/>
          <ac:grpSpMkLst>
            <pc:docMk/>
            <pc:sldMk cId="216516434" sldId="318"/>
            <ac:grpSpMk id="57" creationId="{6E8443E6-406A-4E9D-BBDF-18D82C7E570C}"/>
          </ac:grpSpMkLst>
        </pc:grpChg>
        <pc:grpChg chg="add">
          <ac:chgData name="Ciro Pepe" userId="a5f5a74f4886a5cd" providerId="LiveId" clId="{6F25FB78-58E2-4A3A-88CB-E0725B3E709F}" dt="2021-04-09T09:08:54.854" v="19571" actId="26606"/>
          <ac:grpSpMkLst>
            <pc:docMk/>
            <pc:sldMk cId="216516434" sldId="318"/>
            <ac:grpSpMk id="63" creationId="{8F1EF17D-1B70-428C-8A8A-A2C5B390E1E9}"/>
          </ac:grpSpMkLst>
        </pc:grpChg>
        <pc:picChg chg="add mod ord modCrop">
          <ac:chgData name="Ciro Pepe" userId="a5f5a74f4886a5cd" providerId="LiveId" clId="{6F25FB78-58E2-4A3A-88CB-E0725B3E709F}" dt="2021-04-09T09:09:21.289" v="19576" actId="1076"/>
          <ac:picMkLst>
            <pc:docMk/>
            <pc:sldMk cId="216516434" sldId="318"/>
            <ac:picMk id="6" creationId="{4F0079E9-10D8-4F87-A230-F38371FAD591}"/>
          </ac:picMkLst>
        </pc:picChg>
        <pc:cxnChg chg="add del">
          <ac:chgData name="Ciro Pepe" userId="a5f5a74f4886a5cd" providerId="LiveId" clId="{6F25FB78-58E2-4A3A-88CB-E0725B3E709F}" dt="2021-04-09T09:08:54.830" v="19570" actId="26606"/>
          <ac:cxnSpMkLst>
            <pc:docMk/>
            <pc:sldMk cId="216516434" sldId="318"/>
            <ac:cxnSpMk id="46" creationId="{8FD48FB1-66D8-4676-B0AA-C139A1DB78D1}"/>
          </ac:cxnSpMkLst>
        </pc:cxnChg>
        <pc:cxnChg chg="add del">
          <ac:chgData name="Ciro Pepe" userId="a5f5a74f4886a5cd" providerId="LiveId" clId="{6F25FB78-58E2-4A3A-88CB-E0725B3E709F}" dt="2021-04-09T09:08:54.830" v="19570" actId="26606"/>
          <ac:cxnSpMkLst>
            <pc:docMk/>
            <pc:sldMk cId="216516434" sldId="318"/>
            <ac:cxnSpMk id="48" creationId="{F033F5AE-6728-4F19-8DED-658E674B31B9}"/>
          </ac:cxnSpMkLst>
        </pc:cxnChg>
        <pc:cxnChg chg="add del">
          <ac:chgData name="Ciro Pepe" userId="a5f5a74f4886a5cd" providerId="LiveId" clId="{6F25FB78-58E2-4A3A-88CB-E0725B3E709F}" dt="2021-04-09T09:08:54.830" v="19570" actId="26606"/>
          <ac:cxnSpMkLst>
            <pc:docMk/>
            <pc:sldMk cId="216516434" sldId="318"/>
            <ac:cxnSpMk id="50" creationId="{82C7D74A-18BA-4709-A808-44E8815C4430}"/>
          </ac:cxnSpMkLst>
        </pc:cxnChg>
        <pc:cxnChg chg="add del">
          <ac:chgData name="Ciro Pepe" userId="a5f5a74f4886a5cd" providerId="LiveId" clId="{6F25FB78-58E2-4A3A-88CB-E0725B3E709F}" dt="2021-04-09T09:08:54.830" v="19570" actId="26606"/>
          <ac:cxnSpMkLst>
            <pc:docMk/>
            <pc:sldMk cId="216516434" sldId="318"/>
            <ac:cxnSpMk id="52" creationId="{B5164A3F-1561-4039-8185-AB0EEB713EA7}"/>
          </ac:cxnSpMkLst>
        </pc:cxnChg>
        <pc:cxnChg chg="add del">
          <ac:chgData name="Ciro Pepe" userId="a5f5a74f4886a5cd" providerId="LiveId" clId="{6F25FB78-58E2-4A3A-88CB-E0725B3E709F}" dt="2021-04-09T09:08:54.830" v="19570" actId="26606"/>
          <ac:cxnSpMkLst>
            <pc:docMk/>
            <pc:sldMk cId="216516434" sldId="318"/>
            <ac:cxnSpMk id="54" creationId="{2A35DB53-42BE-460E-9CA1-1294C98463CB}"/>
          </ac:cxnSpMkLst>
        </pc:cxnChg>
      </pc:sldChg>
      <pc:sldChg chg="new del">
        <pc:chgData name="Ciro Pepe" userId="a5f5a74f4886a5cd" providerId="LiveId" clId="{6F25FB78-58E2-4A3A-88CB-E0725B3E709F}" dt="2021-04-09T09:03:31.097" v="19489" actId="680"/>
        <pc:sldMkLst>
          <pc:docMk/>
          <pc:sldMk cId="1088935468" sldId="318"/>
        </pc:sldMkLst>
      </pc:sldChg>
      <pc:sldChg chg="modSp new del mod">
        <pc:chgData name="Ciro Pepe" userId="a5f5a74f4886a5cd" providerId="LiveId" clId="{6F25FB78-58E2-4A3A-88CB-E0725B3E709F}" dt="2021-04-09T09:03:21.326" v="19487" actId="680"/>
        <pc:sldMkLst>
          <pc:docMk/>
          <pc:sldMk cId="1243937444" sldId="318"/>
        </pc:sldMkLst>
        <pc:spChg chg="mod">
          <ac:chgData name="Ciro Pepe" userId="a5f5a74f4886a5cd" providerId="LiveId" clId="{6F25FB78-58E2-4A3A-88CB-E0725B3E709F}" dt="2021-04-09T09:03:20.240" v="19486" actId="207"/>
          <ac:spMkLst>
            <pc:docMk/>
            <pc:sldMk cId="1243937444" sldId="318"/>
            <ac:spMk id="2" creationId="{9D704D3B-95B6-4D79-9FD7-3D0E8B6B78A3}"/>
          </ac:spMkLst>
        </pc:spChg>
      </pc:sldChg>
      <pc:sldChg chg="addSp delSp modSp new mod setBg modAnim">
        <pc:chgData name="Ciro Pepe" userId="a5f5a74f4886a5cd" providerId="LiveId" clId="{6F25FB78-58E2-4A3A-88CB-E0725B3E709F}" dt="2021-04-12T12:40:40.617" v="33937" actId="20577"/>
        <pc:sldMkLst>
          <pc:docMk/>
          <pc:sldMk cId="3402976079" sldId="319"/>
        </pc:sldMkLst>
        <pc:spChg chg="mod">
          <ac:chgData name="Ciro Pepe" userId="a5f5a74f4886a5cd" providerId="LiveId" clId="{6F25FB78-58E2-4A3A-88CB-E0725B3E709F}" dt="2021-04-09T09:53:51.097" v="21691" actId="1076"/>
          <ac:spMkLst>
            <pc:docMk/>
            <pc:sldMk cId="3402976079" sldId="319"/>
            <ac:spMk id="2" creationId="{B4856131-4E9F-434B-AB4A-8FA3583E5DAE}"/>
          </ac:spMkLst>
        </pc:spChg>
        <pc:spChg chg="mod">
          <ac:chgData name="Ciro Pepe" userId="a5f5a74f4886a5cd" providerId="LiveId" clId="{6F25FB78-58E2-4A3A-88CB-E0725B3E709F}" dt="2021-04-09T13:43:02.516" v="27990" actId="27636"/>
          <ac:spMkLst>
            <pc:docMk/>
            <pc:sldMk cId="3402976079" sldId="319"/>
            <ac:spMk id="3" creationId="{53BF6B2F-33BE-4CF6-8D7E-FCBD777F7D83}"/>
          </ac:spMkLst>
        </pc:spChg>
        <pc:spChg chg="mod">
          <ac:chgData name="Ciro Pepe" userId="a5f5a74f4886a5cd" providerId="LiveId" clId="{6F25FB78-58E2-4A3A-88CB-E0725B3E709F}" dt="2021-04-12T12:40:40.617" v="33937" actId="20577"/>
          <ac:spMkLst>
            <pc:docMk/>
            <pc:sldMk cId="3402976079" sldId="319"/>
            <ac:spMk id="4" creationId="{B93F63F3-BB86-4E7E-ABBE-3862D40F27C4}"/>
          </ac:spMkLst>
        </pc:spChg>
        <pc:spChg chg="add del mod">
          <ac:chgData name="Ciro Pepe" userId="a5f5a74f4886a5cd" providerId="LiveId" clId="{6F25FB78-58E2-4A3A-88CB-E0725B3E709F}" dt="2021-04-09T09:53:01.236" v="21663" actId="21"/>
          <ac:spMkLst>
            <pc:docMk/>
            <pc:sldMk cId="3402976079" sldId="319"/>
            <ac:spMk id="5" creationId="{3B9B318D-2B5F-4B7A-8C66-82F971A77C4F}"/>
          </ac:spMkLst>
        </pc:spChg>
        <pc:spChg chg="add del">
          <ac:chgData name="Ciro Pepe" userId="a5f5a74f4886a5cd" providerId="LiveId" clId="{6F25FB78-58E2-4A3A-88CB-E0725B3E709F}" dt="2021-04-09T09:52:40.696" v="21661" actId="26606"/>
          <ac:spMkLst>
            <pc:docMk/>
            <pc:sldMk cId="3402976079" sldId="319"/>
            <ac:spMk id="17" creationId="{8F4E830A-06F9-4EAA-9E65-110CF2421798}"/>
          </ac:spMkLst>
        </pc:spChg>
        <pc:spChg chg="add mod">
          <ac:chgData name="Ciro Pepe" userId="a5f5a74f4886a5cd" providerId="LiveId" clId="{6F25FB78-58E2-4A3A-88CB-E0725B3E709F}" dt="2021-04-09T11:15:05.880" v="23375"/>
          <ac:spMkLst>
            <pc:docMk/>
            <pc:sldMk cId="3402976079" sldId="319"/>
            <ac:spMk id="21" creationId="{172F5A25-0EE6-40A9-8C07-54E1A2452CB4}"/>
          </ac:spMkLst>
        </pc:spChg>
        <pc:spChg chg="add del">
          <ac:chgData name="Ciro Pepe" userId="a5f5a74f4886a5cd" providerId="LiveId" clId="{6F25FB78-58E2-4A3A-88CB-E0725B3E709F}" dt="2021-04-09T09:52:40.696" v="21661" actId="26606"/>
          <ac:spMkLst>
            <pc:docMk/>
            <pc:sldMk cId="3402976079" sldId="319"/>
            <ac:spMk id="29" creationId="{8F4E830A-06F9-4EAA-9E65-110CF2421798}"/>
          </ac:spMkLst>
        </pc:spChg>
        <pc:grpChg chg="add del">
          <ac:chgData name="Ciro Pepe" userId="a5f5a74f4886a5cd" providerId="LiveId" clId="{6F25FB78-58E2-4A3A-88CB-E0725B3E709F}" dt="2021-04-09T09:52:40.696" v="21661" actId="26606"/>
          <ac:grpSpMkLst>
            <pc:docMk/>
            <pc:sldMk cId="3402976079" sldId="319"/>
            <ac:grpSpMk id="10" creationId="{8F1EF17D-1B70-428C-8A8A-A2C5B390E1E9}"/>
          </ac:grpSpMkLst>
        </pc:grpChg>
        <pc:grpChg chg="add del">
          <ac:chgData name="Ciro Pepe" userId="a5f5a74f4886a5cd" providerId="LiveId" clId="{6F25FB78-58E2-4A3A-88CB-E0725B3E709F}" dt="2021-04-09T09:52:40.696" v="21661" actId="26606"/>
          <ac:grpSpMkLst>
            <pc:docMk/>
            <pc:sldMk cId="3402976079" sldId="319"/>
            <ac:grpSpMk id="22" creationId="{8F1EF17D-1B70-428C-8A8A-A2C5B390E1E9}"/>
          </ac:grpSpMkLst>
        </pc:grpChg>
        <pc:picChg chg="add mod modCrop">
          <ac:chgData name="Ciro Pepe" userId="a5f5a74f4886a5cd" providerId="LiveId" clId="{6F25FB78-58E2-4A3A-88CB-E0725B3E709F}" dt="2021-04-09T10:21:07.743" v="22212" actId="1076"/>
          <ac:picMkLst>
            <pc:docMk/>
            <pc:sldMk cId="3402976079" sldId="319"/>
            <ac:picMk id="6" creationId="{E9F238EC-3ED0-4CBA-939D-AC1B4EABB9FA}"/>
          </ac:picMkLst>
        </pc:picChg>
      </pc:sldChg>
      <pc:sldChg chg="addSp delSp modSp add mod modAnim">
        <pc:chgData name="Ciro Pepe" userId="a5f5a74f4886a5cd" providerId="LiveId" clId="{6F25FB78-58E2-4A3A-88CB-E0725B3E709F}" dt="2021-04-12T12:40:45.113" v="33941" actId="20577"/>
        <pc:sldMkLst>
          <pc:docMk/>
          <pc:sldMk cId="128993209" sldId="320"/>
        </pc:sldMkLst>
        <pc:spChg chg="del">
          <ac:chgData name="Ciro Pepe" userId="a5f5a74f4886a5cd" providerId="LiveId" clId="{6F25FB78-58E2-4A3A-88CB-E0725B3E709F}" dt="2021-04-09T11:16:45.429" v="23384" actId="21"/>
          <ac:spMkLst>
            <pc:docMk/>
            <pc:sldMk cId="128993209" sldId="320"/>
            <ac:spMk id="2" creationId="{B4856131-4E9F-434B-AB4A-8FA3583E5DAE}"/>
          </ac:spMkLst>
        </pc:spChg>
        <pc:spChg chg="del">
          <ac:chgData name="Ciro Pepe" userId="a5f5a74f4886a5cd" providerId="LiveId" clId="{6F25FB78-58E2-4A3A-88CB-E0725B3E709F}" dt="2021-04-09T10:24:37.021" v="22409" actId="478"/>
          <ac:spMkLst>
            <pc:docMk/>
            <pc:sldMk cId="128993209" sldId="320"/>
            <ac:spMk id="3" creationId="{53BF6B2F-33BE-4CF6-8D7E-FCBD777F7D83}"/>
          </ac:spMkLst>
        </pc:spChg>
        <pc:spChg chg="mod">
          <ac:chgData name="Ciro Pepe" userId="a5f5a74f4886a5cd" providerId="LiveId" clId="{6F25FB78-58E2-4A3A-88CB-E0725B3E709F}" dt="2021-04-12T12:40:45.113" v="33941" actId="20577"/>
          <ac:spMkLst>
            <pc:docMk/>
            <pc:sldMk cId="128993209" sldId="320"/>
            <ac:spMk id="4" creationId="{B93F63F3-BB86-4E7E-ABBE-3862D40F27C4}"/>
          </ac:spMkLst>
        </pc:spChg>
        <pc:spChg chg="add mod">
          <ac:chgData name="Ciro Pepe" userId="a5f5a74f4886a5cd" providerId="LiveId" clId="{6F25FB78-58E2-4A3A-88CB-E0725B3E709F}" dt="2021-04-09T11:17:19.637" v="23394" actId="1076"/>
          <ac:spMkLst>
            <pc:docMk/>
            <pc:sldMk cId="128993209" sldId="320"/>
            <ac:spMk id="7" creationId="{C007FB67-A02D-4A83-AC15-AB6C66C0DB2F}"/>
          </ac:spMkLst>
        </pc:spChg>
        <pc:spChg chg="del">
          <ac:chgData name="Ciro Pepe" userId="a5f5a74f4886a5cd" providerId="LiveId" clId="{6F25FB78-58E2-4A3A-88CB-E0725B3E709F}" dt="2021-04-09T11:16:13.043" v="23383"/>
          <ac:spMkLst>
            <pc:docMk/>
            <pc:sldMk cId="128993209" sldId="320"/>
            <ac:spMk id="8" creationId="{9F758C48-B064-4CCF-BDB5-09CD55761D7B}"/>
          </ac:spMkLst>
        </pc:spChg>
        <pc:spChg chg="add del mod">
          <ac:chgData name="Ciro Pepe" userId="a5f5a74f4886a5cd" providerId="LiveId" clId="{6F25FB78-58E2-4A3A-88CB-E0725B3E709F}" dt="2021-04-09T11:16:56.337" v="23387" actId="21"/>
          <ac:spMkLst>
            <pc:docMk/>
            <pc:sldMk cId="128993209" sldId="320"/>
            <ac:spMk id="10" creationId="{755F4CB6-E4D2-4C81-8ED5-6B140C98475F}"/>
          </ac:spMkLst>
        </pc:spChg>
        <pc:spChg chg="add mod">
          <ac:chgData name="Ciro Pepe" userId="a5f5a74f4886a5cd" providerId="LiveId" clId="{6F25FB78-58E2-4A3A-88CB-E0725B3E709F}" dt="2021-04-09T11:15:22.206" v="23381"/>
          <ac:spMkLst>
            <pc:docMk/>
            <pc:sldMk cId="128993209" sldId="320"/>
            <ac:spMk id="15" creationId="{E2E104AD-F57F-4658-BE06-5F4AAEDE1B88}"/>
          </ac:spMkLst>
        </pc:spChg>
        <pc:picChg chg="add del mod">
          <ac:chgData name="Ciro Pepe" userId="a5f5a74f4886a5cd" providerId="LiveId" clId="{6F25FB78-58E2-4A3A-88CB-E0725B3E709F}" dt="2021-04-09T11:17:01.417" v="23389" actId="1076"/>
          <ac:picMkLst>
            <pc:docMk/>
            <pc:sldMk cId="128993209" sldId="320"/>
            <ac:picMk id="6" creationId="{E9F238EC-3ED0-4CBA-939D-AC1B4EABB9FA}"/>
          </ac:picMkLst>
        </pc:picChg>
      </pc:sldChg>
      <pc:sldChg chg="addSp delSp modSp add del mod modAnim">
        <pc:chgData name="Ciro Pepe" userId="a5f5a74f4886a5cd" providerId="LiveId" clId="{6F25FB78-58E2-4A3A-88CB-E0725B3E709F}" dt="2021-04-12T12:40:50.135" v="33945" actId="20577"/>
        <pc:sldMkLst>
          <pc:docMk/>
          <pc:sldMk cId="3467673302" sldId="321"/>
        </pc:sldMkLst>
        <pc:spChg chg="mod">
          <ac:chgData name="Ciro Pepe" userId="a5f5a74f4886a5cd" providerId="LiveId" clId="{6F25FB78-58E2-4A3A-88CB-E0725B3E709F}" dt="2021-04-12T12:40:50.135" v="33945" actId="20577"/>
          <ac:spMkLst>
            <pc:docMk/>
            <pc:sldMk cId="3467673302" sldId="321"/>
            <ac:spMk id="4" creationId="{B93F63F3-BB86-4E7E-ABBE-3862D40F27C4}"/>
          </ac:spMkLst>
        </pc:spChg>
        <pc:spChg chg="mod">
          <ac:chgData name="Ciro Pepe" userId="a5f5a74f4886a5cd" providerId="LiveId" clId="{6F25FB78-58E2-4A3A-88CB-E0725B3E709F}" dt="2021-04-09T11:37:41.039" v="23923" actId="20577"/>
          <ac:spMkLst>
            <pc:docMk/>
            <pc:sldMk cId="3467673302" sldId="321"/>
            <ac:spMk id="7" creationId="{C007FB67-A02D-4A83-AC15-AB6C66C0DB2F}"/>
          </ac:spMkLst>
        </pc:spChg>
        <pc:spChg chg="add del mod">
          <ac:chgData name="Ciro Pepe" userId="a5f5a74f4886a5cd" providerId="LiveId" clId="{6F25FB78-58E2-4A3A-88CB-E0725B3E709F}" dt="2021-04-09T11:19:10.424" v="23413"/>
          <ac:spMkLst>
            <pc:docMk/>
            <pc:sldMk cId="3467673302" sldId="321"/>
            <ac:spMk id="13" creationId="{387D8CEF-67DA-4C51-8839-D7AB82E8E907}"/>
          </ac:spMkLst>
        </pc:spChg>
      </pc:sldChg>
      <pc:sldChg chg="modSp add del mod modAnim">
        <pc:chgData name="Ciro Pepe" userId="a5f5a74f4886a5cd" providerId="LiveId" clId="{6F25FB78-58E2-4A3A-88CB-E0725B3E709F}" dt="2021-04-09T13:01:08.809" v="25990" actId="2696"/>
        <pc:sldMkLst>
          <pc:docMk/>
          <pc:sldMk cId="1102957624" sldId="322"/>
        </pc:sldMkLst>
        <pc:spChg chg="mod">
          <ac:chgData name="Ciro Pepe" userId="a5f5a74f4886a5cd" providerId="LiveId" clId="{6F25FB78-58E2-4A3A-88CB-E0725B3E709F}" dt="2021-04-09T12:32:50.756" v="24837" actId="1076"/>
          <ac:spMkLst>
            <pc:docMk/>
            <pc:sldMk cId="1102957624" sldId="322"/>
            <ac:spMk id="7" creationId="{C007FB67-A02D-4A83-AC15-AB6C66C0DB2F}"/>
          </ac:spMkLst>
        </pc:spChg>
      </pc:sldChg>
      <pc:sldChg chg="modSp add del mod">
        <pc:chgData name="Ciro Pepe" userId="a5f5a74f4886a5cd" providerId="LiveId" clId="{6F25FB78-58E2-4A3A-88CB-E0725B3E709F}" dt="2021-04-12T12:41:03.271" v="33949" actId="20577"/>
        <pc:sldMkLst>
          <pc:docMk/>
          <pc:sldMk cId="843949090" sldId="323"/>
        </pc:sldMkLst>
        <pc:spChg chg="mod">
          <ac:chgData name="Ciro Pepe" userId="a5f5a74f4886a5cd" providerId="LiveId" clId="{6F25FB78-58E2-4A3A-88CB-E0725B3E709F}" dt="2021-04-12T12:41:03.271" v="33949" actId="20577"/>
          <ac:spMkLst>
            <pc:docMk/>
            <pc:sldMk cId="843949090" sldId="323"/>
            <ac:spMk id="4" creationId="{B93F63F3-BB86-4E7E-ABBE-3862D40F27C4}"/>
          </ac:spMkLst>
        </pc:spChg>
        <pc:spChg chg="mod">
          <ac:chgData name="Ciro Pepe" userId="a5f5a74f4886a5cd" providerId="LiveId" clId="{6F25FB78-58E2-4A3A-88CB-E0725B3E709F}" dt="2021-04-09T13:43:35.708" v="27993" actId="113"/>
          <ac:spMkLst>
            <pc:docMk/>
            <pc:sldMk cId="843949090" sldId="323"/>
            <ac:spMk id="7" creationId="{C007FB67-A02D-4A83-AC15-AB6C66C0DB2F}"/>
          </ac:spMkLst>
        </pc:spChg>
      </pc:sldChg>
      <pc:sldChg chg="modSp add mod modAnim">
        <pc:chgData name="Ciro Pepe" userId="a5f5a74f4886a5cd" providerId="LiveId" clId="{6F25FB78-58E2-4A3A-88CB-E0725B3E709F}" dt="2021-04-12T12:41:08.248" v="33953" actId="20577"/>
        <pc:sldMkLst>
          <pc:docMk/>
          <pc:sldMk cId="2501870902" sldId="324"/>
        </pc:sldMkLst>
        <pc:spChg chg="mod">
          <ac:chgData name="Ciro Pepe" userId="a5f5a74f4886a5cd" providerId="LiveId" clId="{6F25FB78-58E2-4A3A-88CB-E0725B3E709F}" dt="2021-04-12T12:41:08.248" v="33953" actId="20577"/>
          <ac:spMkLst>
            <pc:docMk/>
            <pc:sldMk cId="2501870902" sldId="324"/>
            <ac:spMk id="4" creationId="{B93F63F3-BB86-4E7E-ABBE-3862D40F27C4}"/>
          </ac:spMkLst>
        </pc:spChg>
        <pc:spChg chg="mod">
          <ac:chgData name="Ciro Pepe" userId="a5f5a74f4886a5cd" providerId="LiveId" clId="{6F25FB78-58E2-4A3A-88CB-E0725B3E709F}" dt="2021-04-09T12:53:58.162" v="25529" actId="20577"/>
          <ac:spMkLst>
            <pc:docMk/>
            <pc:sldMk cId="2501870902" sldId="324"/>
            <ac:spMk id="7" creationId="{C007FB67-A02D-4A83-AC15-AB6C66C0DB2F}"/>
          </ac:spMkLst>
        </pc:spChg>
      </pc:sldChg>
      <pc:sldChg chg="modSp add del mod modAnim">
        <pc:chgData name="Ciro Pepe" userId="a5f5a74f4886a5cd" providerId="LiveId" clId="{6F25FB78-58E2-4A3A-88CB-E0725B3E709F}" dt="2021-04-12T12:41:26.161" v="33957" actId="20577"/>
        <pc:sldMkLst>
          <pc:docMk/>
          <pc:sldMk cId="2712347540" sldId="325"/>
        </pc:sldMkLst>
        <pc:spChg chg="mod">
          <ac:chgData name="Ciro Pepe" userId="a5f5a74f4886a5cd" providerId="LiveId" clId="{6F25FB78-58E2-4A3A-88CB-E0725B3E709F}" dt="2021-04-12T12:41:26.161" v="33957" actId="20577"/>
          <ac:spMkLst>
            <pc:docMk/>
            <pc:sldMk cId="2712347540" sldId="325"/>
            <ac:spMk id="4" creationId="{B93F63F3-BB86-4E7E-ABBE-3862D40F27C4}"/>
          </ac:spMkLst>
        </pc:spChg>
        <pc:spChg chg="mod">
          <ac:chgData name="Ciro Pepe" userId="a5f5a74f4886a5cd" providerId="LiveId" clId="{6F25FB78-58E2-4A3A-88CB-E0725B3E709F}" dt="2021-04-09T13:44:11.610" v="27996" actId="20577"/>
          <ac:spMkLst>
            <pc:docMk/>
            <pc:sldMk cId="2712347540" sldId="325"/>
            <ac:spMk id="7" creationId="{C007FB67-A02D-4A83-AC15-AB6C66C0DB2F}"/>
          </ac:spMkLst>
        </pc:spChg>
      </pc:sldChg>
      <pc:sldChg chg="modSp add mod modAnim">
        <pc:chgData name="Ciro Pepe" userId="a5f5a74f4886a5cd" providerId="LiveId" clId="{6F25FB78-58E2-4A3A-88CB-E0725B3E709F}" dt="2021-04-12T12:43:22.450" v="33967" actId="1076"/>
        <pc:sldMkLst>
          <pc:docMk/>
          <pc:sldMk cId="4024232619" sldId="326"/>
        </pc:sldMkLst>
        <pc:spChg chg="mod">
          <ac:chgData name="Ciro Pepe" userId="a5f5a74f4886a5cd" providerId="LiveId" clId="{6F25FB78-58E2-4A3A-88CB-E0725B3E709F}" dt="2021-04-12T12:43:15.223" v="33966" actId="20577"/>
          <ac:spMkLst>
            <pc:docMk/>
            <pc:sldMk cId="4024232619" sldId="326"/>
            <ac:spMk id="4" creationId="{B93F63F3-BB86-4E7E-ABBE-3862D40F27C4}"/>
          </ac:spMkLst>
        </pc:spChg>
        <pc:spChg chg="mod">
          <ac:chgData name="Ciro Pepe" userId="a5f5a74f4886a5cd" providerId="LiveId" clId="{6F25FB78-58E2-4A3A-88CB-E0725B3E709F}" dt="2021-04-12T12:43:22.450" v="33967" actId="1076"/>
          <ac:spMkLst>
            <pc:docMk/>
            <pc:sldMk cId="4024232619" sldId="326"/>
            <ac:spMk id="7" creationId="{C007FB67-A02D-4A83-AC15-AB6C66C0DB2F}"/>
          </ac:spMkLst>
        </pc:spChg>
      </pc:sldChg>
      <pc:sldChg chg="addSp modSp add mod modAnim">
        <pc:chgData name="Ciro Pepe" userId="a5f5a74f4886a5cd" providerId="LiveId" clId="{6F25FB78-58E2-4A3A-88CB-E0725B3E709F}" dt="2021-04-12T12:42:19.988" v="33961" actId="20577"/>
        <pc:sldMkLst>
          <pc:docMk/>
          <pc:sldMk cId="3161312809" sldId="327"/>
        </pc:sldMkLst>
        <pc:spChg chg="mod">
          <ac:chgData name="Ciro Pepe" userId="a5f5a74f4886a5cd" providerId="LiveId" clId="{6F25FB78-58E2-4A3A-88CB-E0725B3E709F}" dt="2021-04-12T12:42:19.988" v="33961" actId="20577"/>
          <ac:spMkLst>
            <pc:docMk/>
            <pc:sldMk cId="3161312809" sldId="327"/>
            <ac:spMk id="4" creationId="{B93F63F3-BB86-4E7E-ABBE-3862D40F27C4}"/>
          </ac:spMkLst>
        </pc:spChg>
        <pc:spChg chg="mod">
          <ac:chgData name="Ciro Pepe" userId="a5f5a74f4886a5cd" providerId="LiveId" clId="{6F25FB78-58E2-4A3A-88CB-E0725B3E709F}" dt="2021-04-09T13:32:56.203" v="27838" actId="20577"/>
          <ac:spMkLst>
            <pc:docMk/>
            <pc:sldMk cId="3161312809" sldId="327"/>
            <ac:spMk id="7" creationId="{C007FB67-A02D-4A83-AC15-AB6C66C0DB2F}"/>
          </ac:spMkLst>
        </pc:spChg>
        <pc:spChg chg="add mod">
          <ac:chgData name="Ciro Pepe" userId="a5f5a74f4886a5cd" providerId="LiveId" clId="{6F25FB78-58E2-4A3A-88CB-E0725B3E709F}" dt="2021-04-09T14:09:59.074" v="29143" actId="123"/>
          <ac:spMkLst>
            <pc:docMk/>
            <pc:sldMk cId="3161312809" sldId="327"/>
            <ac:spMk id="14" creationId="{593481D2-0916-43FF-8D7F-D5757277FEDA}"/>
          </ac:spMkLst>
        </pc:spChg>
      </pc:sldChg>
      <pc:sldChg chg="modSp add mod modAnim">
        <pc:chgData name="Ciro Pepe" userId="a5f5a74f4886a5cd" providerId="LiveId" clId="{6F25FB78-58E2-4A3A-88CB-E0725B3E709F}" dt="2021-04-12T12:43:32.990" v="33971" actId="20577"/>
        <pc:sldMkLst>
          <pc:docMk/>
          <pc:sldMk cId="1415379455" sldId="328"/>
        </pc:sldMkLst>
        <pc:spChg chg="mod">
          <ac:chgData name="Ciro Pepe" userId="a5f5a74f4886a5cd" providerId="LiveId" clId="{6F25FB78-58E2-4A3A-88CB-E0725B3E709F}" dt="2021-04-12T12:43:32.990" v="33971" actId="20577"/>
          <ac:spMkLst>
            <pc:docMk/>
            <pc:sldMk cId="1415379455" sldId="328"/>
            <ac:spMk id="4" creationId="{B93F63F3-BB86-4E7E-ABBE-3862D40F27C4}"/>
          </ac:spMkLst>
        </pc:spChg>
        <pc:spChg chg="mod">
          <ac:chgData name="Ciro Pepe" userId="a5f5a74f4886a5cd" providerId="LiveId" clId="{6F25FB78-58E2-4A3A-88CB-E0725B3E709F}" dt="2021-04-09T14:20:21.753" v="29276" actId="20577"/>
          <ac:spMkLst>
            <pc:docMk/>
            <pc:sldMk cId="1415379455" sldId="328"/>
            <ac:spMk id="14" creationId="{593481D2-0916-43FF-8D7F-D5757277FEDA}"/>
          </ac:spMkLst>
        </pc:spChg>
        <pc:picChg chg="mod">
          <ac:chgData name="Ciro Pepe" userId="a5f5a74f4886a5cd" providerId="LiveId" clId="{6F25FB78-58E2-4A3A-88CB-E0725B3E709F}" dt="2021-04-09T14:03:24.490" v="28841" actId="1076"/>
          <ac:picMkLst>
            <pc:docMk/>
            <pc:sldMk cId="1415379455" sldId="328"/>
            <ac:picMk id="6" creationId="{E9F238EC-3ED0-4CBA-939D-AC1B4EABB9FA}"/>
          </ac:picMkLst>
        </pc:picChg>
      </pc:sldChg>
      <pc:sldChg chg="addSp delSp modSp add mod modAnim">
        <pc:chgData name="Ciro Pepe" userId="a5f5a74f4886a5cd" providerId="LiveId" clId="{6F25FB78-58E2-4A3A-88CB-E0725B3E709F}" dt="2021-04-12T12:43:40.679" v="33975" actId="20577"/>
        <pc:sldMkLst>
          <pc:docMk/>
          <pc:sldMk cId="1243891779" sldId="329"/>
        </pc:sldMkLst>
        <pc:spChg chg="del mod">
          <ac:chgData name="Ciro Pepe" userId="a5f5a74f4886a5cd" providerId="LiveId" clId="{6F25FB78-58E2-4A3A-88CB-E0725B3E709F}" dt="2021-04-09T14:24:05.188" v="29355" actId="21"/>
          <ac:spMkLst>
            <pc:docMk/>
            <pc:sldMk cId="1243891779" sldId="329"/>
            <ac:spMk id="4" creationId="{B93F63F3-BB86-4E7E-ABBE-3862D40F27C4}"/>
          </ac:spMkLst>
        </pc:spChg>
        <pc:spChg chg="mod">
          <ac:chgData name="Ciro Pepe" userId="a5f5a74f4886a5cd" providerId="LiveId" clId="{6F25FB78-58E2-4A3A-88CB-E0725B3E709F}" dt="2021-04-09T14:04:20.546" v="28844" actId="20577"/>
          <ac:spMkLst>
            <pc:docMk/>
            <pc:sldMk cId="1243891779" sldId="329"/>
            <ac:spMk id="14" creationId="{593481D2-0916-43FF-8D7F-D5757277FEDA}"/>
          </ac:spMkLst>
        </pc:spChg>
        <pc:spChg chg="add mod">
          <ac:chgData name="Ciro Pepe" userId="a5f5a74f4886a5cd" providerId="LiveId" clId="{6F25FB78-58E2-4A3A-88CB-E0725B3E709F}" dt="2021-04-09T14:23:58.500" v="29354" actId="1076"/>
          <ac:spMkLst>
            <pc:docMk/>
            <pc:sldMk cId="1243891779" sldId="329"/>
            <ac:spMk id="16" creationId="{4B6B5A0F-E092-43F6-A81C-255E0CCD3EDC}"/>
          </ac:spMkLst>
        </pc:spChg>
        <pc:spChg chg="add mod">
          <ac:chgData name="Ciro Pepe" userId="a5f5a74f4886a5cd" providerId="LiveId" clId="{6F25FB78-58E2-4A3A-88CB-E0725B3E709F}" dt="2021-04-12T12:43:40.679" v="33975" actId="20577"/>
          <ac:spMkLst>
            <pc:docMk/>
            <pc:sldMk cId="1243891779" sldId="329"/>
            <ac:spMk id="17" creationId="{924C8735-9169-46BC-84E2-281B3562B51B}"/>
          </ac:spMkLst>
        </pc:spChg>
        <pc:picChg chg="mod">
          <ac:chgData name="Ciro Pepe" userId="a5f5a74f4886a5cd" providerId="LiveId" clId="{6F25FB78-58E2-4A3A-88CB-E0725B3E709F}" dt="2021-04-09T14:23:46.102" v="29352" actId="1076"/>
          <ac:picMkLst>
            <pc:docMk/>
            <pc:sldMk cId="1243891779" sldId="329"/>
            <ac:picMk id="6" creationId="{E9F238EC-3ED0-4CBA-939D-AC1B4EABB9FA}"/>
          </ac:picMkLst>
        </pc:picChg>
      </pc:sldChg>
      <pc:sldChg chg="modSp add mod modAnim">
        <pc:chgData name="Ciro Pepe" userId="a5f5a74f4886a5cd" providerId="LiveId" clId="{6F25FB78-58E2-4A3A-88CB-E0725B3E709F}" dt="2021-04-12T12:43:46.230" v="33979" actId="20577"/>
        <pc:sldMkLst>
          <pc:docMk/>
          <pc:sldMk cId="1519282227" sldId="330"/>
        </pc:sldMkLst>
        <pc:spChg chg="mod">
          <ac:chgData name="Ciro Pepe" userId="a5f5a74f4886a5cd" providerId="LiveId" clId="{6F25FB78-58E2-4A3A-88CB-E0725B3E709F}" dt="2021-04-09T14:35:22.807" v="29983" actId="1076"/>
          <ac:spMkLst>
            <pc:docMk/>
            <pc:sldMk cId="1519282227" sldId="330"/>
            <ac:spMk id="16" creationId="{4B6B5A0F-E092-43F6-A81C-255E0CCD3EDC}"/>
          </ac:spMkLst>
        </pc:spChg>
        <pc:spChg chg="mod">
          <ac:chgData name="Ciro Pepe" userId="a5f5a74f4886a5cd" providerId="LiveId" clId="{6F25FB78-58E2-4A3A-88CB-E0725B3E709F}" dt="2021-04-12T12:43:46.230" v="33979" actId="20577"/>
          <ac:spMkLst>
            <pc:docMk/>
            <pc:sldMk cId="1519282227" sldId="330"/>
            <ac:spMk id="17" creationId="{924C8735-9169-46BC-84E2-281B3562B51B}"/>
          </ac:spMkLst>
        </pc:spChg>
      </pc:sldChg>
      <pc:sldChg chg="modSp add mod ord modAnim">
        <pc:chgData name="Ciro Pepe" userId="a5f5a74f4886a5cd" providerId="LiveId" clId="{6F25FB78-58E2-4A3A-88CB-E0725B3E709F}" dt="2021-04-12T12:43:52.367" v="33983" actId="20577"/>
        <pc:sldMkLst>
          <pc:docMk/>
          <pc:sldMk cId="2090109076" sldId="331"/>
        </pc:sldMkLst>
        <pc:spChg chg="mod">
          <ac:chgData name="Ciro Pepe" userId="a5f5a74f4886a5cd" providerId="LiveId" clId="{6F25FB78-58E2-4A3A-88CB-E0725B3E709F}" dt="2021-04-09T14:45:42.067" v="30435" actId="20577"/>
          <ac:spMkLst>
            <pc:docMk/>
            <pc:sldMk cId="2090109076" sldId="331"/>
            <ac:spMk id="16" creationId="{4B6B5A0F-E092-43F6-A81C-255E0CCD3EDC}"/>
          </ac:spMkLst>
        </pc:spChg>
        <pc:spChg chg="mod">
          <ac:chgData name="Ciro Pepe" userId="a5f5a74f4886a5cd" providerId="LiveId" clId="{6F25FB78-58E2-4A3A-88CB-E0725B3E709F}" dt="2021-04-12T12:43:52.367" v="33983" actId="20577"/>
          <ac:spMkLst>
            <pc:docMk/>
            <pc:sldMk cId="2090109076" sldId="331"/>
            <ac:spMk id="17" creationId="{924C8735-9169-46BC-84E2-281B3562B51B}"/>
          </ac:spMkLst>
        </pc:spChg>
      </pc:sldChg>
      <pc:sldChg chg="modSp add mod modAnim">
        <pc:chgData name="Ciro Pepe" userId="a5f5a74f4886a5cd" providerId="LiveId" clId="{6F25FB78-58E2-4A3A-88CB-E0725B3E709F}" dt="2021-04-12T12:43:57.212" v="33987" actId="20577"/>
        <pc:sldMkLst>
          <pc:docMk/>
          <pc:sldMk cId="615189639" sldId="332"/>
        </pc:sldMkLst>
        <pc:spChg chg="mod">
          <ac:chgData name="Ciro Pepe" userId="a5f5a74f4886a5cd" providerId="LiveId" clId="{6F25FB78-58E2-4A3A-88CB-E0725B3E709F}" dt="2021-04-09T16:15:12.393" v="31814" actId="20577"/>
          <ac:spMkLst>
            <pc:docMk/>
            <pc:sldMk cId="615189639" sldId="332"/>
            <ac:spMk id="16" creationId="{4B6B5A0F-E092-43F6-A81C-255E0CCD3EDC}"/>
          </ac:spMkLst>
        </pc:spChg>
        <pc:spChg chg="mod">
          <ac:chgData name="Ciro Pepe" userId="a5f5a74f4886a5cd" providerId="LiveId" clId="{6F25FB78-58E2-4A3A-88CB-E0725B3E709F}" dt="2021-04-12T12:43:57.212" v="33987" actId="20577"/>
          <ac:spMkLst>
            <pc:docMk/>
            <pc:sldMk cId="615189639" sldId="332"/>
            <ac:spMk id="17" creationId="{924C8735-9169-46BC-84E2-281B3562B51B}"/>
          </ac:spMkLst>
        </pc:spChg>
        <pc:picChg chg="mod">
          <ac:chgData name="Ciro Pepe" userId="a5f5a74f4886a5cd" providerId="LiveId" clId="{6F25FB78-58E2-4A3A-88CB-E0725B3E709F}" dt="2021-04-09T15:01:43.827" v="30568" actId="1076"/>
          <ac:picMkLst>
            <pc:docMk/>
            <pc:sldMk cId="615189639" sldId="332"/>
            <ac:picMk id="6" creationId="{E9F238EC-3ED0-4CBA-939D-AC1B4EABB9FA}"/>
          </ac:picMkLst>
        </pc:picChg>
      </pc:sldChg>
      <pc:sldChg chg="add del">
        <pc:chgData name="Ciro Pepe" userId="a5f5a74f4886a5cd" providerId="LiveId" clId="{6F25FB78-58E2-4A3A-88CB-E0725B3E709F}" dt="2021-04-09T15:23:50.274" v="31391" actId="2890"/>
        <pc:sldMkLst>
          <pc:docMk/>
          <pc:sldMk cId="369138221" sldId="333"/>
        </pc:sldMkLst>
      </pc:sldChg>
      <pc:sldChg chg="modSp add mod modAnim">
        <pc:chgData name="Ciro Pepe" userId="a5f5a74f4886a5cd" providerId="LiveId" clId="{6F25FB78-58E2-4A3A-88CB-E0725B3E709F}" dt="2021-04-12T12:44:02.670" v="33991" actId="20577"/>
        <pc:sldMkLst>
          <pc:docMk/>
          <pc:sldMk cId="2721523384" sldId="333"/>
        </pc:sldMkLst>
        <pc:spChg chg="mod">
          <ac:chgData name="Ciro Pepe" userId="a5f5a74f4886a5cd" providerId="LiveId" clId="{6F25FB78-58E2-4A3A-88CB-E0725B3E709F}" dt="2021-04-09T15:31:33.582" v="31803" actId="1076"/>
          <ac:spMkLst>
            <pc:docMk/>
            <pc:sldMk cId="2721523384" sldId="333"/>
            <ac:spMk id="16" creationId="{4B6B5A0F-E092-43F6-A81C-255E0CCD3EDC}"/>
          </ac:spMkLst>
        </pc:spChg>
        <pc:spChg chg="mod">
          <ac:chgData name="Ciro Pepe" userId="a5f5a74f4886a5cd" providerId="LiveId" clId="{6F25FB78-58E2-4A3A-88CB-E0725B3E709F}" dt="2021-04-12T12:44:02.670" v="33991" actId="20577"/>
          <ac:spMkLst>
            <pc:docMk/>
            <pc:sldMk cId="2721523384" sldId="333"/>
            <ac:spMk id="17" creationId="{924C8735-9169-46BC-84E2-281B3562B51B}"/>
          </ac:spMkLst>
        </pc:spChg>
      </pc:sldChg>
      <pc:sldChg chg="addSp delSp modSp new mod setBg modAnim">
        <pc:chgData name="Ciro Pepe" userId="a5f5a74f4886a5cd" providerId="LiveId" clId="{6F25FB78-58E2-4A3A-88CB-E0725B3E709F}" dt="2021-04-12T12:44:08.670" v="33995" actId="20577"/>
        <pc:sldMkLst>
          <pc:docMk/>
          <pc:sldMk cId="4231240479" sldId="334"/>
        </pc:sldMkLst>
        <pc:spChg chg="mod">
          <ac:chgData name="Ciro Pepe" userId="a5f5a74f4886a5cd" providerId="LiveId" clId="{6F25FB78-58E2-4A3A-88CB-E0725B3E709F}" dt="2021-04-09T16:41:59.430" v="32350" actId="1076"/>
          <ac:spMkLst>
            <pc:docMk/>
            <pc:sldMk cId="4231240479" sldId="334"/>
            <ac:spMk id="2" creationId="{584352DA-91AD-473A-B692-D75997D1CF66}"/>
          </ac:spMkLst>
        </pc:spChg>
        <pc:spChg chg="mod">
          <ac:chgData name="Ciro Pepe" userId="a5f5a74f4886a5cd" providerId="LiveId" clId="{6F25FB78-58E2-4A3A-88CB-E0725B3E709F}" dt="2021-04-09T17:03:22.895" v="33004" actId="1076"/>
          <ac:spMkLst>
            <pc:docMk/>
            <pc:sldMk cId="4231240479" sldId="334"/>
            <ac:spMk id="3" creationId="{47BFDC6A-9284-487F-8F67-671DC5F2832C}"/>
          </ac:spMkLst>
        </pc:spChg>
        <pc:spChg chg="mod">
          <ac:chgData name="Ciro Pepe" userId="a5f5a74f4886a5cd" providerId="LiveId" clId="{6F25FB78-58E2-4A3A-88CB-E0725B3E709F}" dt="2021-04-12T12:44:08.670" v="33995" actId="20577"/>
          <ac:spMkLst>
            <pc:docMk/>
            <pc:sldMk cId="4231240479" sldId="334"/>
            <ac:spMk id="4" creationId="{D30A49E8-3F4F-4953-BCEE-850F3CB73059}"/>
          </ac:spMkLst>
        </pc:spChg>
        <pc:spChg chg="add del mod">
          <ac:chgData name="Ciro Pepe" userId="a5f5a74f4886a5cd" providerId="LiveId" clId="{6F25FB78-58E2-4A3A-88CB-E0725B3E709F}" dt="2021-04-09T16:34:33.018" v="31847"/>
          <ac:spMkLst>
            <pc:docMk/>
            <pc:sldMk cId="4231240479" sldId="334"/>
            <ac:spMk id="15" creationId="{F4750EE4-AB6D-4D7B-9950-5133C4942073}"/>
          </ac:spMkLst>
        </pc:spChg>
        <pc:spChg chg="add del">
          <ac:chgData name="Ciro Pepe" userId="a5f5a74f4886a5cd" providerId="LiveId" clId="{6F25FB78-58E2-4A3A-88CB-E0725B3E709F}" dt="2021-04-09T16:34:37.970" v="31856" actId="26606"/>
          <ac:spMkLst>
            <pc:docMk/>
            <pc:sldMk cId="4231240479" sldId="334"/>
            <ac:spMk id="16" creationId="{56D131F1-A2D1-4005-A4D4-3E6CED0BFE44}"/>
          </ac:spMkLst>
        </pc:spChg>
        <pc:spChg chg="add del">
          <ac:chgData name="Ciro Pepe" userId="a5f5a74f4886a5cd" providerId="LiveId" clId="{6F25FB78-58E2-4A3A-88CB-E0725B3E709F}" dt="2021-04-09T16:35:28.657" v="31859" actId="26606"/>
          <ac:spMkLst>
            <pc:docMk/>
            <pc:sldMk cId="4231240479" sldId="334"/>
            <ac:spMk id="17" creationId="{8F4E830A-06F9-4EAA-9E65-110CF2421798}"/>
          </ac:spMkLst>
        </pc:spChg>
        <pc:spChg chg="add del">
          <ac:chgData name="Ciro Pepe" userId="a5f5a74f4886a5cd" providerId="LiveId" clId="{6F25FB78-58E2-4A3A-88CB-E0725B3E709F}" dt="2021-04-09T16:34:37.970" v="31856" actId="26606"/>
          <ac:spMkLst>
            <pc:docMk/>
            <pc:sldMk cId="4231240479" sldId="334"/>
            <ac:spMk id="18" creationId="{81A7082F-8898-45F9-9051-28EFBA30FD82}"/>
          </ac:spMkLst>
        </pc:spChg>
        <pc:spChg chg="add mod">
          <ac:chgData name="Ciro Pepe" userId="a5f5a74f4886a5cd" providerId="LiveId" clId="{6F25FB78-58E2-4A3A-88CB-E0725B3E709F}" dt="2021-04-09T16:36:07.741" v="31896"/>
          <ac:spMkLst>
            <pc:docMk/>
            <pc:sldMk cId="4231240479" sldId="334"/>
            <ac:spMk id="28" creationId="{D7C2D99C-F402-40E7-847A-27BA31261E8D}"/>
          </ac:spMkLst>
        </pc:spChg>
        <pc:spChg chg="add">
          <ac:chgData name="Ciro Pepe" userId="a5f5a74f4886a5cd" providerId="LiveId" clId="{6F25FB78-58E2-4A3A-88CB-E0725B3E709F}" dt="2021-04-09T16:35:28.657" v="31859" actId="26606"/>
          <ac:spMkLst>
            <pc:docMk/>
            <pc:sldMk cId="4231240479" sldId="334"/>
            <ac:spMk id="29" creationId="{8F4E830A-06F9-4EAA-9E65-110CF2421798}"/>
          </ac:spMkLst>
        </pc:spChg>
        <pc:grpChg chg="add del">
          <ac:chgData name="Ciro Pepe" userId="a5f5a74f4886a5cd" providerId="LiveId" clId="{6F25FB78-58E2-4A3A-88CB-E0725B3E709F}" dt="2021-04-09T16:34:37.970" v="31856" actId="26606"/>
          <ac:grpSpMkLst>
            <pc:docMk/>
            <pc:sldMk cId="4231240479" sldId="334"/>
            <ac:grpSpMk id="9" creationId="{6CC7770B-E4E1-42D6-9437-DAA4A3A9E659}"/>
          </ac:grpSpMkLst>
        </pc:grpChg>
        <pc:grpChg chg="add del">
          <ac:chgData name="Ciro Pepe" userId="a5f5a74f4886a5cd" providerId="LiveId" clId="{6F25FB78-58E2-4A3A-88CB-E0725B3E709F}" dt="2021-04-09T16:35:28.657" v="31859" actId="26606"/>
          <ac:grpSpMkLst>
            <pc:docMk/>
            <pc:sldMk cId="4231240479" sldId="334"/>
            <ac:grpSpMk id="10" creationId="{8F1EF17D-1B70-428C-8A8A-A2C5B390E1E9}"/>
          </ac:grpSpMkLst>
        </pc:grpChg>
        <pc:grpChg chg="add">
          <ac:chgData name="Ciro Pepe" userId="a5f5a74f4886a5cd" providerId="LiveId" clId="{6F25FB78-58E2-4A3A-88CB-E0725B3E709F}" dt="2021-04-09T16:35:28.657" v="31859" actId="26606"/>
          <ac:grpSpMkLst>
            <pc:docMk/>
            <pc:sldMk cId="4231240479" sldId="334"/>
            <ac:grpSpMk id="22" creationId="{8F1EF17D-1B70-428C-8A8A-A2C5B390E1E9}"/>
          </ac:grpSpMkLst>
        </pc:grpChg>
        <pc:picChg chg="add mod">
          <ac:chgData name="Ciro Pepe" userId="a5f5a74f4886a5cd" providerId="LiveId" clId="{6F25FB78-58E2-4A3A-88CB-E0725B3E709F}" dt="2021-04-09T16:35:28.657" v="31859" actId="26606"/>
          <ac:picMkLst>
            <pc:docMk/>
            <pc:sldMk cId="4231240479" sldId="334"/>
            <ac:picMk id="6" creationId="{D81CF131-2BD3-4BA3-8A56-C9EC6F19070E}"/>
          </ac:picMkLst>
        </pc:picChg>
      </pc:sldChg>
      <pc:sldChg chg="addSp delSp modSp add mod delAnim">
        <pc:chgData name="Ciro Pepe" userId="a5f5a74f4886a5cd" providerId="LiveId" clId="{6F25FB78-58E2-4A3A-88CB-E0725B3E709F}" dt="2021-04-12T12:44:13.814" v="33999" actId="20577"/>
        <pc:sldMkLst>
          <pc:docMk/>
          <pc:sldMk cId="907687708" sldId="335"/>
        </pc:sldMkLst>
        <pc:spChg chg="del">
          <ac:chgData name="Ciro Pepe" userId="a5f5a74f4886a5cd" providerId="LiveId" clId="{6F25FB78-58E2-4A3A-88CB-E0725B3E709F}" dt="2021-04-09T16:58:24.619" v="32911" actId="21"/>
          <ac:spMkLst>
            <pc:docMk/>
            <pc:sldMk cId="907687708" sldId="335"/>
            <ac:spMk id="2" creationId="{584352DA-91AD-473A-B692-D75997D1CF66}"/>
          </ac:spMkLst>
        </pc:spChg>
        <pc:spChg chg="del">
          <ac:chgData name="Ciro Pepe" userId="a5f5a74f4886a5cd" providerId="LiveId" clId="{6F25FB78-58E2-4A3A-88CB-E0725B3E709F}" dt="2021-04-09T16:58:44.402" v="32913" actId="21"/>
          <ac:spMkLst>
            <pc:docMk/>
            <pc:sldMk cId="907687708" sldId="335"/>
            <ac:spMk id="3" creationId="{47BFDC6A-9284-487F-8F67-671DC5F2832C}"/>
          </ac:spMkLst>
        </pc:spChg>
        <pc:spChg chg="mod">
          <ac:chgData name="Ciro Pepe" userId="a5f5a74f4886a5cd" providerId="LiveId" clId="{6F25FB78-58E2-4A3A-88CB-E0725B3E709F}" dt="2021-04-12T12:44:13.814" v="33999" actId="20577"/>
          <ac:spMkLst>
            <pc:docMk/>
            <pc:sldMk cId="907687708" sldId="335"/>
            <ac:spMk id="4" creationId="{D30A49E8-3F4F-4953-BCEE-850F3CB73059}"/>
          </ac:spMkLst>
        </pc:spChg>
        <pc:spChg chg="add del mod">
          <ac:chgData name="Ciro Pepe" userId="a5f5a74f4886a5cd" providerId="LiveId" clId="{6F25FB78-58E2-4A3A-88CB-E0725B3E709F}" dt="2021-04-09T16:58:29.606" v="32912" actId="21"/>
          <ac:spMkLst>
            <pc:docMk/>
            <pc:sldMk cId="907687708" sldId="335"/>
            <ac:spMk id="7" creationId="{A3597102-520D-42DD-B225-BA28C5C58900}"/>
          </ac:spMkLst>
        </pc:spChg>
        <pc:spChg chg="add mod">
          <ac:chgData name="Ciro Pepe" userId="a5f5a74f4886a5cd" providerId="LiveId" clId="{6F25FB78-58E2-4A3A-88CB-E0725B3E709F}" dt="2021-04-09T17:12:11.262" v="33737" actId="5793"/>
          <ac:spMkLst>
            <pc:docMk/>
            <pc:sldMk cId="907687708" sldId="335"/>
            <ac:spMk id="9" creationId="{0D3C7D36-A12D-40CD-B5F5-58DCFFB29E66}"/>
          </ac:spMkLst>
        </pc:spChg>
        <pc:picChg chg="add del mod">
          <ac:chgData name="Ciro Pepe" userId="a5f5a74f4886a5cd" providerId="LiveId" clId="{6F25FB78-58E2-4A3A-88CB-E0725B3E709F}" dt="2021-04-09T17:11:56.107" v="33734" actId="1076"/>
          <ac:picMkLst>
            <pc:docMk/>
            <pc:sldMk cId="907687708" sldId="335"/>
            <ac:picMk id="6" creationId="{D81CF131-2BD3-4BA3-8A56-C9EC6F19070E}"/>
          </ac:picMkLst>
        </pc:picChg>
      </pc:sldChg>
      <pc:sldChg chg="modSp mod">
        <pc:chgData name="Ciro Pepe" userId="a5f5a74f4886a5cd" providerId="LiveId" clId="{6F25FB78-58E2-4A3A-88CB-E0725B3E709F}" dt="2021-04-12T12:44:18.795" v="34001" actId="20577"/>
        <pc:sldMkLst>
          <pc:docMk/>
          <pc:sldMk cId="3461178555" sldId="336"/>
        </pc:sldMkLst>
        <pc:spChg chg="mod">
          <ac:chgData name="Ciro Pepe" userId="a5f5a74f4886a5cd" providerId="LiveId" clId="{6F25FB78-58E2-4A3A-88CB-E0725B3E709F}" dt="2021-04-12T12:44:18.795" v="34001" actId="20577"/>
          <ac:spMkLst>
            <pc:docMk/>
            <pc:sldMk cId="3461178555" sldId="336"/>
            <ac:spMk id="4" creationId="{D30A49E8-3F4F-4953-BCEE-850F3CB73059}"/>
          </ac:spMkLst>
        </pc:spChg>
      </pc:sldChg>
      <pc:sldChg chg="modSp mod">
        <pc:chgData name="Ciro Pepe" userId="a5f5a74f4886a5cd" providerId="LiveId" clId="{6F25FB78-58E2-4A3A-88CB-E0725B3E709F}" dt="2021-04-12T12:44:27.118" v="34005" actId="20577"/>
        <pc:sldMkLst>
          <pc:docMk/>
          <pc:sldMk cId="2294454887" sldId="337"/>
        </pc:sldMkLst>
        <pc:spChg chg="mod">
          <ac:chgData name="Ciro Pepe" userId="a5f5a74f4886a5cd" providerId="LiveId" clId="{6F25FB78-58E2-4A3A-88CB-E0725B3E709F}" dt="2021-04-12T12:44:27.118" v="34005" actId="20577"/>
          <ac:spMkLst>
            <pc:docMk/>
            <pc:sldMk cId="2294454887" sldId="337"/>
            <ac:spMk id="4" creationId="{D30A49E8-3F4F-4953-BCEE-850F3CB73059}"/>
          </ac:spMkLst>
        </pc:spChg>
      </pc:sldChg>
      <pc:sldChg chg="modSp mod">
        <pc:chgData name="Ciro Pepe" userId="a5f5a74f4886a5cd" providerId="LiveId" clId="{6F25FB78-58E2-4A3A-88CB-E0725B3E709F}" dt="2021-04-12T12:44:34.403" v="34009" actId="20577"/>
        <pc:sldMkLst>
          <pc:docMk/>
          <pc:sldMk cId="2570213434" sldId="338"/>
        </pc:sldMkLst>
        <pc:spChg chg="mod">
          <ac:chgData name="Ciro Pepe" userId="a5f5a74f4886a5cd" providerId="LiveId" clId="{6F25FB78-58E2-4A3A-88CB-E0725B3E709F}" dt="2021-04-12T12:44:34.403" v="34009" actId="20577"/>
          <ac:spMkLst>
            <pc:docMk/>
            <pc:sldMk cId="2570213434" sldId="338"/>
            <ac:spMk id="4" creationId="{D30A49E8-3F4F-4953-BCEE-850F3CB73059}"/>
          </ac:spMkLst>
        </pc:spChg>
      </pc:sldChg>
      <pc:sldChg chg="modSp mod">
        <pc:chgData name="Ciro Pepe" userId="a5f5a74f4886a5cd" providerId="LiveId" clId="{6F25FB78-58E2-4A3A-88CB-E0725B3E709F}" dt="2021-04-12T12:44:43.364" v="34013" actId="20577"/>
        <pc:sldMkLst>
          <pc:docMk/>
          <pc:sldMk cId="419240157" sldId="339"/>
        </pc:sldMkLst>
        <pc:spChg chg="mod">
          <ac:chgData name="Ciro Pepe" userId="a5f5a74f4886a5cd" providerId="LiveId" clId="{6F25FB78-58E2-4A3A-88CB-E0725B3E709F}" dt="2021-04-12T12:44:43.364" v="34013" actId="20577"/>
          <ac:spMkLst>
            <pc:docMk/>
            <pc:sldMk cId="419240157" sldId="339"/>
            <ac:spMk id="4" creationId="{D30A49E8-3F4F-4953-BCEE-850F3CB73059}"/>
          </ac:spMkLst>
        </pc:spChg>
      </pc:sldChg>
      <pc:sldChg chg="modSp mod">
        <pc:chgData name="Ciro Pepe" userId="a5f5a74f4886a5cd" providerId="LiveId" clId="{6F25FB78-58E2-4A3A-88CB-E0725B3E709F}" dt="2021-04-12T12:44:49.075" v="34015" actId="20577"/>
        <pc:sldMkLst>
          <pc:docMk/>
          <pc:sldMk cId="1662746088" sldId="340"/>
        </pc:sldMkLst>
        <pc:spChg chg="mod">
          <ac:chgData name="Ciro Pepe" userId="a5f5a74f4886a5cd" providerId="LiveId" clId="{6F25FB78-58E2-4A3A-88CB-E0725B3E709F}" dt="2021-04-12T12:44:49.075" v="34015" actId="20577"/>
          <ac:spMkLst>
            <pc:docMk/>
            <pc:sldMk cId="1662746088" sldId="340"/>
            <ac:spMk id="4" creationId="{D30A49E8-3F4F-4953-BCEE-850F3CB73059}"/>
          </ac:spMkLst>
        </pc:spChg>
      </pc:sldChg>
      <pc:sldChg chg="modSp mod">
        <pc:chgData name="Ciro Pepe" userId="a5f5a74f4886a5cd" providerId="LiveId" clId="{6F25FB78-58E2-4A3A-88CB-E0725B3E709F}" dt="2021-04-12T12:44:57.224" v="34019" actId="6549"/>
        <pc:sldMkLst>
          <pc:docMk/>
          <pc:sldMk cId="4272073876" sldId="341"/>
        </pc:sldMkLst>
        <pc:spChg chg="mod">
          <ac:chgData name="Ciro Pepe" userId="a5f5a74f4886a5cd" providerId="LiveId" clId="{6F25FB78-58E2-4A3A-88CB-E0725B3E709F}" dt="2021-04-12T12:44:57.224" v="34019" actId="6549"/>
          <ac:spMkLst>
            <pc:docMk/>
            <pc:sldMk cId="4272073876" sldId="341"/>
            <ac:spMk id="4" creationId="{D30A49E8-3F4F-4953-BCEE-850F3CB73059}"/>
          </ac:spMkLst>
        </pc:spChg>
      </pc:sldChg>
      <pc:sldChg chg="modSp">
        <pc:chgData name="Ciro Pepe" userId="a5f5a74f4886a5cd" providerId="LiveId" clId="{6F25FB78-58E2-4A3A-88CB-E0725B3E709F}" dt="2021-04-12T12:45:04.739" v="34023" actId="20577"/>
        <pc:sldMkLst>
          <pc:docMk/>
          <pc:sldMk cId="2932310417" sldId="342"/>
        </pc:sldMkLst>
        <pc:spChg chg="mod">
          <ac:chgData name="Ciro Pepe" userId="a5f5a74f4886a5cd" providerId="LiveId" clId="{6F25FB78-58E2-4A3A-88CB-E0725B3E709F}" dt="2021-04-12T12:45:04.739" v="34023" actId="20577"/>
          <ac:spMkLst>
            <pc:docMk/>
            <pc:sldMk cId="2932310417" sldId="342"/>
            <ac:spMk id="4" creationId="{D30A49E8-3F4F-4953-BCEE-850F3CB73059}"/>
          </ac:spMkLst>
        </pc:spChg>
      </pc:sldChg>
      <pc:sldChg chg="modSp mod">
        <pc:chgData name="Ciro Pepe" userId="a5f5a74f4886a5cd" providerId="LiveId" clId="{6F25FB78-58E2-4A3A-88CB-E0725B3E709F}" dt="2021-04-12T12:45:23.701" v="34027" actId="20577"/>
        <pc:sldMkLst>
          <pc:docMk/>
          <pc:sldMk cId="105888900" sldId="343"/>
        </pc:sldMkLst>
        <pc:spChg chg="mod">
          <ac:chgData name="Ciro Pepe" userId="a5f5a74f4886a5cd" providerId="LiveId" clId="{6F25FB78-58E2-4A3A-88CB-E0725B3E709F}" dt="2021-04-12T12:45:23.701" v="34027" actId="20577"/>
          <ac:spMkLst>
            <pc:docMk/>
            <pc:sldMk cId="105888900" sldId="343"/>
            <ac:spMk id="4" creationId="{D30A49E8-3F4F-4953-BCEE-850F3CB73059}"/>
          </ac:spMkLst>
        </pc:spChg>
      </pc:sldChg>
      <pc:sldChg chg="modSp mod">
        <pc:chgData name="Ciro Pepe" userId="a5f5a74f4886a5cd" providerId="LiveId" clId="{6F25FB78-58E2-4A3A-88CB-E0725B3E709F}" dt="2021-04-12T12:45:28.867" v="34031" actId="20577"/>
        <pc:sldMkLst>
          <pc:docMk/>
          <pc:sldMk cId="2629460059" sldId="344"/>
        </pc:sldMkLst>
        <pc:spChg chg="mod">
          <ac:chgData name="Ciro Pepe" userId="a5f5a74f4886a5cd" providerId="LiveId" clId="{6F25FB78-58E2-4A3A-88CB-E0725B3E709F}" dt="2021-04-12T12:45:28.867" v="34031" actId="20577"/>
          <ac:spMkLst>
            <pc:docMk/>
            <pc:sldMk cId="2629460059" sldId="344"/>
            <ac:spMk id="4" creationId="{2C76343F-9B3E-4C04-84F4-26C4134AB632}"/>
          </ac:spMkLst>
        </pc:spChg>
      </pc:sldChg>
      <pc:sldChg chg="modSp mod">
        <pc:chgData name="Ciro Pepe" userId="a5f5a74f4886a5cd" providerId="LiveId" clId="{6F25FB78-58E2-4A3A-88CB-E0725B3E709F}" dt="2021-04-12T12:45:39.765" v="34039" actId="20577"/>
        <pc:sldMkLst>
          <pc:docMk/>
          <pc:sldMk cId="3297634390" sldId="345"/>
        </pc:sldMkLst>
        <pc:spChg chg="mod">
          <ac:chgData name="Ciro Pepe" userId="a5f5a74f4886a5cd" providerId="LiveId" clId="{6F25FB78-58E2-4A3A-88CB-E0725B3E709F}" dt="2021-04-12T12:45:39.765" v="34039" actId="20577"/>
          <ac:spMkLst>
            <pc:docMk/>
            <pc:sldMk cId="3297634390" sldId="345"/>
            <ac:spMk id="4" creationId="{4891AD60-4756-43C6-A9D3-96463BF4B120}"/>
          </ac:spMkLst>
        </pc:spChg>
      </pc:sldChg>
      <pc:sldChg chg="modSp mod">
        <pc:chgData name="Ciro Pepe" userId="a5f5a74f4886a5cd" providerId="LiveId" clId="{6F25FB78-58E2-4A3A-88CB-E0725B3E709F}" dt="2021-04-12T12:45:34.157" v="34035" actId="20577"/>
        <pc:sldMkLst>
          <pc:docMk/>
          <pc:sldMk cId="1135009827" sldId="346"/>
        </pc:sldMkLst>
        <pc:spChg chg="mod">
          <ac:chgData name="Ciro Pepe" userId="a5f5a74f4886a5cd" providerId="LiveId" clId="{6F25FB78-58E2-4A3A-88CB-E0725B3E709F}" dt="2021-04-12T12:45:34.157" v="34035" actId="20577"/>
          <ac:spMkLst>
            <pc:docMk/>
            <pc:sldMk cId="1135009827" sldId="346"/>
            <ac:spMk id="4" creationId="{4891AD60-4756-43C6-A9D3-96463BF4B120}"/>
          </ac:spMkLst>
        </pc:spChg>
      </pc:sldChg>
      <pc:sldChg chg="modSp mod">
        <pc:chgData name="Ciro Pepe" userId="a5f5a74f4886a5cd" providerId="LiveId" clId="{6F25FB78-58E2-4A3A-88CB-E0725B3E709F}" dt="2021-04-12T12:45:45.650" v="34041" actId="20577"/>
        <pc:sldMkLst>
          <pc:docMk/>
          <pc:sldMk cId="1081255568" sldId="347"/>
        </pc:sldMkLst>
        <pc:spChg chg="mod">
          <ac:chgData name="Ciro Pepe" userId="a5f5a74f4886a5cd" providerId="LiveId" clId="{6F25FB78-58E2-4A3A-88CB-E0725B3E709F}" dt="2021-04-12T12:45:45.650" v="34041" actId="20577"/>
          <ac:spMkLst>
            <pc:docMk/>
            <pc:sldMk cId="1081255568" sldId="347"/>
            <ac:spMk id="4" creationId="{4891AD60-4756-43C6-A9D3-96463BF4B120}"/>
          </ac:spMkLst>
        </pc:spChg>
      </pc:sldChg>
      <pc:sldChg chg="modSp mod">
        <pc:chgData name="Ciro Pepe" userId="a5f5a74f4886a5cd" providerId="LiveId" clId="{6F25FB78-58E2-4A3A-88CB-E0725B3E709F}" dt="2021-04-12T12:45:50.962" v="34045" actId="20577"/>
        <pc:sldMkLst>
          <pc:docMk/>
          <pc:sldMk cId="2974066027" sldId="348"/>
        </pc:sldMkLst>
        <pc:spChg chg="mod">
          <ac:chgData name="Ciro Pepe" userId="a5f5a74f4886a5cd" providerId="LiveId" clId="{6F25FB78-58E2-4A3A-88CB-E0725B3E709F}" dt="2021-04-12T12:45:50.962" v="34045" actId="20577"/>
          <ac:spMkLst>
            <pc:docMk/>
            <pc:sldMk cId="2974066027" sldId="348"/>
            <ac:spMk id="4" creationId="{4891AD60-4756-43C6-A9D3-96463BF4B120}"/>
          </ac:spMkLst>
        </pc:spChg>
      </pc:sldChg>
      <pc:sldChg chg="modSp mod">
        <pc:chgData name="Ciro Pepe" userId="a5f5a74f4886a5cd" providerId="LiveId" clId="{6F25FB78-58E2-4A3A-88CB-E0725B3E709F}" dt="2021-04-12T12:45:58.999" v="34050" actId="6549"/>
        <pc:sldMkLst>
          <pc:docMk/>
          <pc:sldMk cId="2781242108" sldId="349"/>
        </pc:sldMkLst>
        <pc:spChg chg="mod">
          <ac:chgData name="Ciro Pepe" userId="a5f5a74f4886a5cd" providerId="LiveId" clId="{6F25FB78-58E2-4A3A-88CB-E0725B3E709F}" dt="2021-04-12T12:45:58.999" v="34050" actId="6549"/>
          <ac:spMkLst>
            <pc:docMk/>
            <pc:sldMk cId="2781242108" sldId="349"/>
            <ac:spMk id="4" creationId="{4891AD60-4756-43C6-A9D3-96463BF4B120}"/>
          </ac:spMkLst>
        </pc:spChg>
      </pc:sldChg>
      <pc:sldChg chg="modSp mod">
        <pc:chgData name="Ciro Pepe" userId="a5f5a74f4886a5cd" providerId="LiveId" clId="{6F25FB78-58E2-4A3A-88CB-E0725B3E709F}" dt="2021-04-12T12:46:05.469" v="34055" actId="20577"/>
        <pc:sldMkLst>
          <pc:docMk/>
          <pc:sldMk cId="3831722496" sldId="350"/>
        </pc:sldMkLst>
        <pc:spChg chg="mod">
          <ac:chgData name="Ciro Pepe" userId="a5f5a74f4886a5cd" providerId="LiveId" clId="{6F25FB78-58E2-4A3A-88CB-E0725B3E709F}" dt="2021-04-12T12:46:05.469" v="34055" actId="20577"/>
          <ac:spMkLst>
            <pc:docMk/>
            <pc:sldMk cId="3831722496" sldId="350"/>
            <ac:spMk id="4" creationId="{4891AD60-4756-43C6-A9D3-96463BF4B120}"/>
          </ac:spMkLst>
        </pc:spChg>
      </pc:sldChg>
      <pc:sldChg chg="modSp mod">
        <pc:chgData name="Ciro Pepe" userId="a5f5a74f4886a5cd" providerId="LiveId" clId="{6F25FB78-58E2-4A3A-88CB-E0725B3E709F}" dt="2021-04-12T12:46:12.805" v="34063" actId="20577"/>
        <pc:sldMkLst>
          <pc:docMk/>
          <pc:sldMk cId="2294287648" sldId="351"/>
        </pc:sldMkLst>
        <pc:spChg chg="mod">
          <ac:chgData name="Ciro Pepe" userId="a5f5a74f4886a5cd" providerId="LiveId" clId="{6F25FB78-58E2-4A3A-88CB-E0725B3E709F}" dt="2021-04-12T12:46:12.805" v="34063" actId="20577"/>
          <ac:spMkLst>
            <pc:docMk/>
            <pc:sldMk cId="2294287648" sldId="351"/>
            <ac:spMk id="4" creationId="{4891AD60-4756-43C6-A9D3-96463BF4B120}"/>
          </ac:spMkLst>
        </pc:spChg>
      </pc:sldChg>
      <pc:sldChg chg="modSp mod">
        <pc:chgData name="Ciro Pepe" userId="a5f5a74f4886a5cd" providerId="LiveId" clId="{6F25FB78-58E2-4A3A-88CB-E0725B3E709F}" dt="2021-04-12T12:46:19.405" v="34068" actId="20577"/>
        <pc:sldMkLst>
          <pc:docMk/>
          <pc:sldMk cId="555641613" sldId="352"/>
        </pc:sldMkLst>
        <pc:spChg chg="mod">
          <ac:chgData name="Ciro Pepe" userId="a5f5a74f4886a5cd" providerId="LiveId" clId="{6F25FB78-58E2-4A3A-88CB-E0725B3E709F}" dt="2021-04-12T12:46:19.405" v="34068" actId="20577"/>
          <ac:spMkLst>
            <pc:docMk/>
            <pc:sldMk cId="555641613" sldId="352"/>
            <ac:spMk id="4" creationId="{4891AD60-4756-43C6-A9D3-96463BF4B120}"/>
          </ac:spMkLst>
        </pc:spChg>
      </pc:sldChg>
      <pc:sldChg chg="modSp">
        <pc:chgData name="Ciro Pepe" userId="a5f5a74f4886a5cd" providerId="LiveId" clId="{6F25FB78-58E2-4A3A-88CB-E0725B3E709F}" dt="2021-04-12T12:46:38.245" v="34073" actId="20577"/>
        <pc:sldMkLst>
          <pc:docMk/>
          <pc:sldMk cId="671614806" sldId="353"/>
        </pc:sldMkLst>
        <pc:spChg chg="mod">
          <ac:chgData name="Ciro Pepe" userId="a5f5a74f4886a5cd" providerId="LiveId" clId="{6F25FB78-58E2-4A3A-88CB-E0725B3E709F}" dt="2021-04-12T12:46:38.245" v="34073" actId="20577"/>
          <ac:spMkLst>
            <pc:docMk/>
            <pc:sldMk cId="671614806" sldId="353"/>
            <ac:spMk id="4" creationId="{4891AD60-4756-43C6-A9D3-96463BF4B120}"/>
          </ac:spMkLst>
        </pc:spChg>
      </pc:sldChg>
      <pc:sldChg chg="modSp mod">
        <pc:chgData name="Ciro Pepe" userId="a5f5a74f4886a5cd" providerId="LiveId" clId="{6F25FB78-58E2-4A3A-88CB-E0725B3E709F}" dt="2021-04-12T12:46:52.277" v="34078" actId="20577"/>
        <pc:sldMkLst>
          <pc:docMk/>
          <pc:sldMk cId="591724996" sldId="354"/>
        </pc:sldMkLst>
        <pc:spChg chg="mod">
          <ac:chgData name="Ciro Pepe" userId="a5f5a74f4886a5cd" providerId="LiveId" clId="{6F25FB78-58E2-4A3A-88CB-E0725B3E709F}" dt="2021-04-12T12:46:52.277" v="34078" actId="20577"/>
          <ac:spMkLst>
            <pc:docMk/>
            <pc:sldMk cId="591724996" sldId="354"/>
            <ac:spMk id="4" creationId="{4891AD60-4756-43C6-A9D3-96463BF4B120}"/>
          </ac:spMkLst>
        </pc:spChg>
      </pc:sldChg>
      <pc:sldChg chg="modSp mod">
        <pc:chgData name="Ciro Pepe" userId="a5f5a74f4886a5cd" providerId="LiveId" clId="{6F25FB78-58E2-4A3A-88CB-E0725B3E709F}" dt="2021-04-12T12:47:16.012" v="34083" actId="20577"/>
        <pc:sldMkLst>
          <pc:docMk/>
          <pc:sldMk cId="399414243" sldId="355"/>
        </pc:sldMkLst>
        <pc:spChg chg="mod">
          <ac:chgData name="Ciro Pepe" userId="a5f5a74f4886a5cd" providerId="LiveId" clId="{6F25FB78-58E2-4A3A-88CB-E0725B3E709F}" dt="2021-04-12T12:47:16.012" v="34083" actId="20577"/>
          <ac:spMkLst>
            <pc:docMk/>
            <pc:sldMk cId="399414243" sldId="355"/>
            <ac:spMk id="4" creationId="{4891AD60-4756-43C6-A9D3-96463BF4B120}"/>
          </ac:spMkLst>
        </pc:spChg>
      </pc:sldChg>
      <pc:sldChg chg="modSp mod">
        <pc:chgData name="Ciro Pepe" userId="a5f5a74f4886a5cd" providerId="LiveId" clId="{6F25FB78-58E2-4A3A-88CB-E0725B3E709F}" dt="2021-04-12T12:51:27.788" v="34090" actId="20577"/>
        <pc:sldMkLst>
          <pc:docMk/>
          <pc:sldMk cId="1137824647" sldId="356"/>
        </pc:sldMkLst>
        <pc:spChg chg="mod">
          <ac:chgData name="Ciro Pepe" userId="a5f5a74f4886a5cd" providerId="LiveId" clId="{6F25FB78-58E2-4A3A-88CB-E0725B3E709F}" dt="2021-04-12T12:51:27.788" v="34090" actId="20577"/>
          <ac:spMkLst>
            <pc:docMk/>
            <pc:sldMk cId="1137824647" sldId="356"/>
            <ac:spMk id="4" creationId="{4891AD60-4756-43C6-A9D3-96463BF4B120}"/>
          </ac:spMkLst>
        </pc:spChg>
      </pc:sldChg>
      <pc:sldChg chg="modSp mod modAnim">
        <pc:chgData name="Ciro Pepe" userId="a5f5a74f4886a5cd" providerId="LiveId" clId="{6F25FB78-58E2-4A3A-88CB-E0725B3E709F}" dt="2021-04-12T12:55:19.171" v="34226" actId="1076"/>
        <pc:sldMkLst>
          <pc:docMk/>
          <pc:sldMk cId="3797243016" sldId="357"/>
        </pc:sldMkLst>
        <pc:spChg chg="mod">
          <ac:chgData name="Ciro Pepe" userId="a5f5a74f4886a5cd" providerId="LiveId" clId="{6F25FB78-58E2-4A3A-88CB-E0725B3E709F}" dt="2021-04-12T12:54:14.944" v="34223" actId="1076"/>
          <ac:spMkLst>
            <pc:docMk/>
            <pc:sldMk cId="3797243016" sldId="357"/>
            <ac:spMk id="20" creationId="{D6FD215B-13DE-4BC6-AA19-C6764C3C1105}"/>
          </ac:spMkLst>
        </pc:spChg>
        <pc:picChg chg="mod">
          <ac:chgData name="Ciro Pepe" userId="a5f5a74f4886a5cd" providerId="LiveId" clId="{6F25FB78-58E2-4A3A-88CB-E0725B3E709F}" dt="2021-04-12T12:53:38.630" v="34217" actId="1076"/>
          <ac:picMkLst>
            <pc:docMk/>
            <pc:sldMk cId="3797243016" sldId="357"/>
            <ac:picMk id="6" creationId="{A5BE2113-2CC1-40BF-9F0D-13922E1A5D37}"/>
          </ac:picMkLst>
        </pc:picChg>
        <pc:cxnChg chg="mod">
          <ac:chgData name="Ciro Pepe" userId="a5f5a74f4886a5cd" providerId="LiveId" clId="{6F25FB78-58E2-4A3A-88CB-E0725B3E709F}" dt="2021-04-12T12:55:19.171" v="34226" actId="1076"/>
          <ac:cxnSpMkLst>
            <pc:docMk/>
            <pc:sldMk cId="3797243016" sldId="357"/>
            <ac:cxnSpMk id="8" creationId="{E4FC679A-D347-4530-A494-BE0D45753C4E}"/>
          </ac:cxnSpMkLst>
        </pc:cxnChg>
      </pc:sldChg>
      <pc:sldChg chg="modSp modAnim">
        <pc:chgData name="Ciro Pepe" userId="a5f5a74f4886a5cd" providerId="LiveId" clId="{6F25FB78-58E2-4A3A-88CB-E0725B3E709F}" dt="2021-04-14T15:31:12.717" v="34249" actId="20577"/>
        <pc:sldMkLst>
          <pc:docMk/>
          <pc:sldMk cId="3930393559" sldId="362"/>
        </pc:sldMkLst>
        <pc:spChg chg="mod">
          <ac:chgData name="Ciro Pepe" userId="a5f5a74f4886a5cd" providerId="LiveId" clId="{6F25FB78-58E2-4A3A-88CB-E0725B3E709F}" dt="2021-04-14T15:31:12.717" v="34249" actId="20577"/>
          <ac:spMkLst>
            <pc:docMk/>
            <pc:sldMk cId="3930393559" sldId="362"/>
            <ac:spMk id="59" creationId="{3A76E8A0-2A13-4471-878A-8BE0695DC4F2}"/>
          </ac:spMkLst>
        </pc:spChg>
      </pc:sldChg>
      <pc:sldChg chg="modSp mod">
        <pc:chgData name="Ciro Pepe" userId="a5f5a74f4886a5cd" providerId="LiveId" clId="{6F25FB78-58E2-4A3A-88CB-E0725B3E709F}" dt="2021-04-12T12:34:39.293" v="33773" actId="20577"/>
        <pc:sldMkLst>
          <pc:docMk/>
          <pc:sldMk cId="2798045862" sldId="363"/>
        </pc:sldMkLst>
        <pc:spChg chg="mod">
          <ac:chgData name="Ciro Pepe" userId="a5f5a74f4886a5cd" providerId="LiveId" clId="{6F25FB78-58E2-4A3A-88CB-E0725B3E709F}" dt="2021-04-12T12:34:39.293" v="33773" actId="20577"/>
          <ac:spMkLst>
            <pc:docMk/>
            <pc:sldMk cId="2798045862" sldId="363"/>
            <ac:spMk id="8" creationId="{7B20BFF7-5F19-4396-ABC4-3EAB1EE6DE38}"/>
          </ac:spMkLst>
        </pc:spChg>
      </pc:sldChg>
      <pc:sldChg chg="modSp mod">
        <pc:chgData name="Ciro Pepe" userId="a5f5a74f4886a5cd" providerId="LiveId" clId="{6F25FB78-58E2-4A3A-88CB-E0725B3E709F}" dt="2021-04-12T12:36:05.068" v="33807" actId="20577"/>
        <pc:sldMkLst>
          <pc:docMk/>
          <pc:sldMk cId="296852268" sldId="364"/>
        </pc:sldMkLst>
        <pc:spChg chg="mod">
          <ac:chgData name="Ciro Pepe" userId="a5f5a74f4886a5cd" providerId="LiveId" clId="{6F25FB78-58E2-4A3A-88CB-E0725B3E709F}" dt="2021-04-12T12:36:05.068" v="33807" actId="20577"/>
          <ac:spMkLst>
            <pc:docMk/>
            <pc:sldMk cId="296852268" sldId="364"/>
            <ac:spMk id="5" creationId="{D9596E97-A6A9-42D8-9ADE-458AC25F0B51}"/>
          </ac:spMkLst>
        </pc:spChg>
      </pc:sldChg>
      <pc:sldChg chg="modSp mod">
        <pc:chgData name="Ciro Pepe" userId="a5f5a74f4886a5cd" providerId="LiveId" clId="{6F25FB78-58E2-4A3A-88CB-E0725B3E709F}" dt="2021-04-12T12:37:07.884" v="33841" actId="20577"/>
        <pc:sldMkLst>
          <pc:docMk/>
          <pc:sldMk cId="330882691" sldId="365"/>
        </pc:sldMkLst>
        <pc:spChg chg="mod">
          <ac:chgData name="Ciro Pepe" userId="a5f5a74f4886a5cd" providerId="LiveId" clId="{6F25FB78-58E2-4A3A-88CB-E0725B3E709F}" dt="2021-04-12T12:37:07.884" v="33841" actId="20577"/>
          <ac:spMkLst>
            <pc:docMk/>
            <pc:sldMk cId="330882691" sldId="365"/>
            <ac:spMk id="6" creationId="{45E17BF4-BF6E-4F73-B5FB-6901ACECBC3F}"/>
          </ac:spMkLst>
        </pc:spChg>
      </pc:sldChg>
      <pc:sldChg chg="modSp mod">
        <pc:chgData name="Ciro Pepe" userId="a5f5a74f4886a5cd" providerId="LiveId" clId="{6F25FB78-58E2-4A3A-88CB-E0725B3E709F}" dt="2021-04-12T12:37:18.692" v="33847" actId="20577"/>
        <pc:sldMkLst>
          <pc:docMk/>
          <pc:sldMk cId="1158043407" sldId="366"/>
        </pc:sldMkLst>
        <pc:spChg chg="mod">
          <ac:chgData name="Ciro Pepe" userId="a5f5a74f4886a5cd" providerId="LiveId" clId="{6F25FB78-58E2-4A3A-88CB-E0725B3E709F}" dt="2021-04-12T12:37:18.692" v="33847" actId="20577"/>
          <ac:spMkLst>
            <pc:docMk/>
            <pc:sldMk cId="1158043407" sldId="366"/>
            <ac:spMk id="6" creationId="{45E17BF4-BF6E-4F73-B5FB-6901ACECBC3F}"/>
          </ac:spMkLst>
        </pc:spChg>
      </pc:sldChg>
      <pc:sldChg chg="modSp mod">
        <pc:chgData name="Ciro Pepe" userId="a5f5a74f4886a5cd" providerId="LiveId" clId="{6F25FB78-58E2-4A3A-88CB-E0725B3E709F}" dt="2021-04-12T12:37:22.780" v="33849" actId="20577"/>
        <pc:sldMkLst>
          <pc:docMk/>
          <pc:sldMk cId="3262808130" sldId="367"/>
        </pc:sldMkLst>
        <pc:spChg chg="mod">
          <ac:chgData name="Ciro Pepe" userId="a5f5a74f4886a5cd" providerId="LiveId" clId="{6F25FB78-58E2-4A3A-88CB-E0725B3E709F}" dt="2021-04-12T12:37:22.780" v="33849" actId="20577"/>
          <ac:spMkLst>
            <pc:docMk/>
            <pc:sldMk cId="3262808130" sldId="367"/>
            <ac:spMk id="6" creationId="{45E17BF4-BF6E-4F73-B5FB-6901ACECBC3F}"/>
          </ac:spMkLst>
        </pc:spChg>
      </pc:sldChg>
      <pc:sldChg chg="modSp mod">
        <pc:chgData name="Ciro Pepe" userId="a5f5a74f4886a5cd" providerId="LiveId" clId="{6F25FB78-58E2-4A3A-88CB-E0725B3E709F}" dt="2021-04-12T12:38:49.388" v="33879" actId="20577"/>
        <pc:sldMkLst>
          <pc:docMk/>
          <pc:sldMk cId="2264234084" sldId="368"/>
        </pc:sldMkLst>
        <pc:spChg chg="mod">
          <ac:chgData name="Ciro Pepe" userId="a5f5a74f4886a5cd" providerId="LiveId" clId="{6F25FB78-58E2-4A3A-88CB-E0725B3E709F}" dt="2021-04-12T12:38:49.388" v="33879" actId="20577"/>
          <ac:spMkLst>
            <pc:docMk/>
            <pc:sldMk cId="2264234084" sldId="368"/>
            <ac:spMk id="6" creationId="{45E17BF4-BF6E-4F73-B5FB-6901ACECBC3F}"/>
          </ac:spMkLst>
        </pc:spChg>
      </pc:sldChg>
      <pc:sldChg chg="modSp mod">
        <pc:chgData name="Ciro Pepe" userId="a5f5a74f4886a5cd" providerId="LiveId" clId="{6F25FB78-58E2-4A3A-88CB-E0725B3E709F}" dt="2021-04-12T12:38:55.354" v="33883" actId="20577"/>
        <pc:sldMkLst>
          <pc:docMk/>
          <pc:sldMk cId="866772968" sldId="369"/>
        </pc:sldMkLst>
        <pc:spChg chg="mod">
          <ac:chgData name="Ciro Pepe" userId="a5f5a74f4886a5cd" providerId="LiveId" clId="{6F25FB78-58E2-4A3A-88CB-E0725B3E709F}" dt="2021-04-12T12:38:55.354" v="33883" actId="20577"/>
          <ac:spMkLst>
            <pc:docMk/>
            <pc:sldMk cId="866772968" sldId="369"/>
            <ac:spMk id="6" creationId="{45E17BF4-BF6E-4F73-B5FB-6901ACECBC3F}"/>
          </ac:spMkLst>
        </pc:spChg>
      </pc:sldChg>
    </pc:docChg>
  </pc:docChgLst>
  <pc:docChgLst>
    <pc:chgData name="Ciro" userId="a5f5a74f4886a5cd" providerId="LiveId" clId="{D200566E-6EAE-4CBD-BF99-75912BE8321F}"/>
    <pc:docChg chg="undo redo custSel addSld delSld modSld sldOrd modSection">
      <pc:chgData name="Ciro" userId="a5f5a74f4886a5cd" providerId="LiveId" clId="{D200566E-6EAE-4CBD-BF99-75912BE8321F}" dt="2021-04-12T21:12:05.587" v="725" actId="20577"/>
      <pc:docMkLst>
        <pc:docMk/>
      </pc:docMkLst>
      <pc:sldChg chg="addSp modSp modTransition modAnim">
        <pc:chgData name="Ciro" userId="a5f5a74f4886a5cd" providerId="LiveId" clId="{D200566E-6EAE-4CBD-BF99-75912BE8321F}" dt="2021-04-12T21:10:10.382" v="721"/>
        <pc:sldMkLst>
          <pc:docMk/>
          <pc:sldMk cId="1820110481" sldId="256"/>
        </pc:sldMkLst>
        <pc:picChg chg="add mod">
          <ac:chgData name="Ciro" userId="a5f5a74f4886a5cd" providerId="LiveId" clId="{D200566E-6EAE-4CBD-BF99-75912BE8321F}" dt="2021-04-12T21:10:10.382" v="721"/>
          <ac:picMkLst>
            <pc:docMk/>
            <pc:sldMk cId="1820110481" sldId="256"/>
            <ac:picMk id="6" creationId="{176ABA5F-E4EF-42E5-851B-41EDB9E09037}"/>
          </ac:picMkLst>
        </pc:picChg>
      </pc:sldChg>
      <pc:sldChg chg="addSp modSp modTransition modAnim">
        <pc:chgData name="Ciro" userId="a5f5a74f4886a5cd" providerId="LiveId" clId="{D200566E-6EAE-4CBD-BF99-75912BE8321F}" dt="2021-04-12T21:10:10.382" v="721"/>
        <pc:sldMkLst>
          <pc:docMk/>
          <pc:sldMk cId="371743886" sldId="257"/>
        </pc:sldMkLst>
        <pc:picChg chg="add mod">
          <ac:chgData name="Ciro" userId="a5f5a74f4886a5cd" providerId="LiveId" clId="{D200566E-6EAE-4CBD-BF99-75912BE8321F}" dt="2021-04-12T21:10:10.382" v="721"/>
          <ac:picMkLst>
            <pc:docMk/>
            <pc:sldMk cId="371743886" sldId="257"/>
            <ac:picMk id="2" creationId="{023052B2-5CC2-4B8E-BF09-A300FF7E4F6F}"/>
          </ac:picMkLst>
        </pc:picChg>
      </pc:sldChg>
      <pc:sldChg chg="addSp modSp modTransition modAnim">
        <pc:chgData name="Ciro" userId="a5f5a74f4886a5cd" providerId="LiveId" clId="{D200566E-6EAE-4CBD-BF99-75912BE8321F}" dt="2021-04-12T21:11:45.526" v="723"/>
        <pc:sldMkLst>
          <pc:docMk/>
          <pc:sldMk cId="3220744203" sldId="259"/>
        </pc:sldMkLst>
        <pc:picChg chg="add mod">
          <ac:chgData name="Ciro" userId="a5f5a74f4886a5cd" providerId="LiveId" clId="{D200566E-6EAE-4CBD-BF99-75912BE8321F}" dt="2021-04-12T21:11:45.526" v="723"/>
          <ac:picMkLst>
            <pc:docMk/>
            <pc:sldMk cId="3220744203" sldId="259"/>
            <ac:picMk id="3" creationId="{2B734123-DF7C-4059-84EE-476ED3F24044}"/>
          </ac:picMkLst>
        </pc:picChg>
      </pc:sldChg>
      <pc:sldChg chg="addSp modSp modTransition modAnim">
        <pc:chgData name="Ciro" userId="a5f5a74f4886a5cd" providerId="LiveId" clId="{D200566E-6EAE-4CBD-BF99-75912BE8321F}" dt="2021-04-12T21:11:45.526" v="723"/>
        <pc:sldMkLst>
          <pc:docMk/>
          <pc:sldMk cId="2436307399" sldId="260"/>
        </pc:sldMkLst>
        <pc:picChg chg="add mod">
          <ac:chgData name="Ciro" userId="a5f5a74f4886a5cd" providerId="LiveId" clId="{D200566E-6EAE-4CBD-BF99-75912BE8321F}" dt="2021-04-12T21:11:45.526" v="723"/>
          <ac:picMkLst>
            <pc:docMk/>
            <pc:sldMk cId="2436307399" sldId="260"/>
            <ac:picMk id="4" creationId="{CDD1D1CA-C6D5-452E-8267-3A2E5B304D32}"/>
          </ac:picMkLst>
        </pc:picChg>
      </pc:sldChg>
      <pc:sldChg chg="addSp modSp modTransition modAnim">
        <pc:chgData name="Ciro" userId="a5f5a74f4886a5cd" providerId="LiveId" clId="{D200566E-6EAE-4CBD-BF99-75912BE8321F}" dt="2021-04-12T21:11:45.526" v="723"/>
        <pc:sldMkLst>
          <pc:docMk/>
          <pc:sldMk cId="3080041634" sldId="261"/>
        </pc:sldMkLst>
        <pc:picChg chg="add mod">
          <ac:chgData name="Ciro" userId="a5f5a74f4886a5cd" providerId="LiveId" clId="{D200566E-6EAE-4CBD-BF99-75912BE8321F}" dt="2021-04-12T21:11:45.526" v="723"/>
          <ac:picMkLst>
            <pc:docMk/>
            <pc:sldMk cId="3080041634" sldId="261"/>
            <ac:picMk id="4" creationId="{A50D311B-2605-4C82-9D7F-50654C773470}"/>
          </ac:picMkLst>
        </pc:picChg>
      </pc:sldChg>
      <pc:sldChg chg="addSp modSp modTransition modAnim">
        <pc:chgData name="Ciro" userId="a5f5a74f4886a5cd" providerId="LiveId" clId="{D200566E-6EAE-4CBD-BF99-75912BE8321F}" dt="2021-04-12T21:11:45.526" v="723"/>
        <pc:sldMkLst>
          <pc:docMk/>
          <pc:sldMk cId="671019306" sldId="263"/>
        </pc:sldMkLst>
        <pc:picChg chg="add mod">
          <ac:chgData name="Ciro" userId="a5f5a74f4886a5cd" providerId="LiveId" clId="{D200566E-6EAE-4CBD-BF99-75912BE8321F}" dt="2021-04-12T21:11:45.526" v="723"/>
          <ac:picMkLst>
            <pc:docMk/>
            <pc:sldMk cId="671019306" sldId="263"/>
            <ac:picMk id="2" creationId="{5E865767-FBA2-4B43-92C4-3BF2CC50C7E6}"/>
          </ac:picMkLst>
        </pc:picChg>
      </pc:sldChg>
      <pc:sldChg chg="addSp modSp modTransition modAnim">
        <pc:chgData name="Ciro" userId="a5f5a74f4886a5cd" providerId="LiveId" clId="{D200566E-6EAE-4CBD-BF99-75912BE8321F}" dt="2021-04-12T21:11:45.526" v="723"/>
        <pc:sldMkLst>
          <pc:docMk/>
          <pc:sldMk cId="2135712154" sldId="264"/>
        </pc:sldMkLst>
        <pc:picChg chg="add mod">
          <ac:chgData name="Ciro" userId="a5f5a74f4886a5cd" providerId="LiveId" clId="{D200566E-6EAE-4CBD-BF99-75912BE8321F}" dt="2021-04-12T21:11:45.526" v="723"/>
          <ac:picMkLst>
            <pc:docMk/>
            <pc:sldMk cId="2135712154" sldId="264"/>
            <ac:picMk id="3" creationId="{CE0063B7-1632-4A03-BD83-274B5111831E}"/>
          </ac:picMkLst>
        </pc:picChg>
      </pc:sldChg>
      <pc:sldChg chg="addSp modSp modTransition modAnim">
        <pc:chgData name="Ciro" userId="a5f5a74f4886a5cd" providerId="LiveId" clId="{D200566E-6EAE-4CBD-BF99-75912BE8321F}" dt="2021-04-12T21:11:45.526" v="723"/>
        <pc:sldMkLst>
          <pc:docMk/>
          <pc:sldMk cId="1526521376" sldId="265"/>
        </pc:sldMkLst>
        <pc:picChg chg="add mod">
          <ac:chgData name="Ciro" userId="a5f5a74f4886a5cd" providerId="LiveId" clId="{D200566E-6EAE-4CBD-BF99-75912BE8321F}" dt="2021-04-12T21:11:45.526" v="723"/>
          <ac:picMkLst>
            <pc:docMk/>
            <pc:sldMk cId="1526521376" sldId="265"/>
            <ac:picMk id="2" creationId="{3A8E570D-00E7-435B-9236-746A03725A5E}"/>
          </ac:picMkLst>
        </pc:picChg>
      </pc:sldChg>
      <pc:sldChg chg="addSp modSp modTransition modAnim">
        <pc:chgData name="Ciro" userId="a5f5a74f4886a5cd" providerId="LiveId" clId="{D200566E-6EAE-4CBD-BF99-75912BE8321F}" dt="2021-04-12T21:11:45.526" v="723"/>
        <pc:sldMkLst>
          <pc:docMk/>
          <pc:sldMk cId="487264713" sldId="266"/>
        </pc:sldMkLst>
        <pc:picChg chg="add mod">
          <ac:chgData name="Ciro" userId="a5f5a74f4886a5cd" providerId="LiveId" clId="{D200566E-6EAE-4CBD-BF99-75912BE8321F}" dt="2021-04-12T21:11:45.526" v="723"/>
          <ac:picMkLst>
            <pc:docMk/>
            <pc:sldMk cId="487264713" sldId="266"/>
            <ac:picMk id="2" creationId="{3FD05604-70EA-4CB9-8208-69120E45E1BC}"/>
          </ac:picMkLst>
        </pc:picChg>
      </pc:sldChg>
      <pc:sldChg chg="addSp modSp modTransition modAnim">
        <pc:chgData name="Ciro" userId="a5f5a74f4886a5cd" providerId="LiveId" clId="{D200566E-6EAE-4CBD-BF99-75912BE8321F}" dt="2021-04-12T21:11:45.526" v="723"/>
        <pc:sldMkLst>
          <pc:docMk/>
          <pc:sldMk cId="2807182310" sldId="267"/>
        </pc:sldMkLst>
        <pc:picChg chg="add mod">
          <ac:chgData name="Ciro" userId="a5f5a74f4886a5cd" providerId="LiveId" clId="{D200566E-6EAE-4CBD-BF99-75912BE8321F}" dt="2021-04-12T21:11:45.526" v="723"/>
          <ac:picMkLst>
            <pc:docMk/>
            <pc:sldMk cId="2807182310" sldId="267"/>
            <ac:picMk id="3" creationId="{5853017E-BE57-418F-919F-42A041763D15}"/>
          </ac:picMkLst>
        </pc:picChg>
      </pc:sldChg>
      <pc:sldChg chg="addSp modSp modTransition modAnim">
        <pc:chgData name="Ciro" userId="a5f5a74f4886a5cd" providerId="LiveId" clId="{D200566E-6EAE-4CBD-BF99-75912BE8321F}" dt="2021-04-12T21:11:45.526" v="723"/>
        <pc:sldMkLst>
          <pc:docMk/>
          <pc:sldMk cId="3754838589" sldId="308"/>
        </pc:sldMkLst>
        <pc:picChg chg="add mod">
          <ac:chgData name="Ciro" userId="a5f5a74f4886a5cd" providerId="LiveId" clId="{D200566E-6EAE-4CBD-BF99-75912BE8321F}" dt="2021-04-12T21:11:45.526" v="723"/>
          <ac:picMkLst>
            <pc:docMk/>
            <pc:sldMk cId="3754838589" sldId="308"/>
            <ac:picMk id="3" creationId="{199DA40A-F2D8-48BC-8382-987B5C4740C1}"/>
          </ac:picMkLst>
        </pc:picChg>
      </pc:sldChg>
      <pc:sldChg chg="addSp delSp modSp add mod ord modTransition addAnim delAnim modAnim">
        <pc:chgData name="Ciro" userId="a5f5a74f4886a5cd" providerId="LiveId" clId="{D200566E-6EAE-4CBD-BF99-75912BE8321F}" dt="2021-04-12T21:10:10.382" v="721"/>
        <pc:sldMkLst>
          <pc:docMk/>
          <pc:sldMk cId="2199498889" sldId="358"/>
        </pc:sldMkLst>
        <pc:spChg chg="del mod">
          <ac:chgData name="Ciro" userId="a5f5a74f4886a5cd" providerId="LiveId" clId="{D200566E-6EAE-4CBD-BF99-75912BE8321F}" dt="2021-04-12T10:43:39.179" v="80" actId="21"/>
          <ac:spMkLst>
            <pc:docMk/>
            <pc:sldMk cId="2199498889" sldId="358"/>
            <ac:spMk id="2" creationId="{2FF92EAB-E8D2-4809-A3DF-6A7D3738F544}"/>
          </ac:spMkLst>
        </pc:spChg>
        <pc:spChg chg="mod">
          <ac:chgData name="Ciro" userId="a5f5a74f4886a5cd" providerId="LiveId" clId="{D200566E-6EAE-4CBD-BF99-75912BE8321F}" dt="2021-04-12T10:48:31.873" v="149" actId="20577"/>
          <ac:spMkLst>
            <pc:docMk/>
            <pc:sldMk cId="2199498889" sldId="358"/>
            <ac:spMk id="5" creationId="{61F3001A-5C83-4715-9802-EA254501C50E}"/>
          </ac:spMkLst>
        </pc:spChg>
        <pc:spChg chg="mod">
          <ac:chgData name="Ciro" userId="a5f5a74f4886a5cd" providerId="LiveId" clId="{D200566E-6EAE-4CBD-BF99-75912BE8321F}" dt="2021-04-12T10:47:49.992" v="146" actId="20577"/>
          <ac:spMkLst>
            <pc:docMk/>
            <pc:sldMk cId="2199498889" sldId="358"/>
            <ac:spMk id="58" creationId="{8C2DE119-E000-449B-B26E-2F954F6BBD23}"/>
          </ac:spMkLst>
        </pc:spChg>
        <pc:spChg chg="mod">
          <ac:chgData name="Ciro" userId="a5f5a74f4886a5cd" providerId="LiveId" clId="{D200566E-6EAE-4CBD-BF99-75912BE8321F}" dt="2021-04-12T10:47:16.342" v="139" actId="20577"/>
          <ac:spMkLst>
            <pc:docMk/>
            <pc:sldMk cId="2199498889" sldId="358"/>
            <ac:spMk id="59" creationId="{3A76E8A0-2A13-4471-878A-8BE0695DC4F2}"/>
          </ac:spMkLst>
        </pc:spChg>
        <pc:picChg chg="add mod">
          <ac:chgData name="Ciro" userId="a5f5a74f4886a5cd" providerId="LiveId" clId="{D200566E-6EAE-4CBD-BF99-75912BE8321F}" dt="2021-04-12T21:10:10.382" v="721"/>
          <ac:picMkLst>
            <pc:docMk/>
            <pc:sldMk cId="2199498889" sldId="358"/>
            <ac:picMk id="2" creationId="{6DC12612-0A1B-4582-BC89-FA3F67FDC948}"/>
          </ac:picMkLst>
        </pc:picChg>
        <pc:picChg chg="add del">
          <ac:chgData name="Ciro" userId="a5f5a74f4886a5cd" providerId="LiveId" clId="{D200566E-6EAE-4CBD-BF99-75912BE8321F}" dt="2021-04-12T10:38:40.295" v="5" actId="21"/>
          <ac:picMkLst>
            <pc:docMk/>
            <pc:sldMk cId="2199498889" sldId="358"/>
            <ac:picMk id="7" creationId="{AD6E15D6-D094-4716-9A15-6F10CA6CA6E2}"/>
          </ac:picMkLst>
        </pc:picChg>
      </pc:sldChg>
      <pc:sldChg chg="addSp delSp modSp add mod modTransition delAnim modAnim">
        <pc:chgData name="Ciro" userId="a5f5a74f4886a5cd" providerId="LiveId" clId="{D200566E-6EAE-4CBD-BF99-75912BE8321F}" dt="2021-04-12T21:10:10.382" v="721"/>
        <pc:sldMkLst>
          <pc:docMk/>
          <pc:sldMk cId="1350744921" sldId="359"/>
        </pc:sldMkLst>
        <pc:spChg chg="add del mod">
          <ac:chgData name="Ciro" userId="a5f5a74f4886a5cd" providerId="LiveId" clId="{D200566E-6EAE-4CBD-BF99-75912BE8321F}" dt="2021-04-12T10:48:54.792" v="152" actId="21"/>
          <ac:spMkLst>
            <pc:docMk/>
            <pc:sldMk cId="1350744921" sldId="359"/>
            <ac:spMk id="3" creationId="{A5746DC8-E404-4063-917E-1208F9B99E5B}"/>
          </ac:spMkLst>
        </pc:spChg>
        <pc:spChg chg="mod">
          <ac:chgData name="Ciro" userId="a5f5a74f4886a5cd" providerId="LiveId" clId="{D200566E-6EAE-4CBD-BF99-75912BE8321F}" dt="2021-04-12T10:51:12.823" v="184" actId="20577"/>
          <ac:spMkLst>
            <pc:docMk/>
            <pc:sldMk cId="1350744921" sldId="359"/>
            <ac:spMk id="5" creationId="{61F3001A-5C83-4715-9802-EA254501C50E}"/>
          </ac:spMkLst>
        </pc:spChg>
        <pc:spChg chg="del">
          <ac:chgData name="Ciro" userId="a5f5a74f4886a5cd" providerId="LiveId" clId="{D200566E-6EAE-4CBD-BF99-75912BE8321F}" dt="2021-04-12T10:48:47.023" v="151" actId="21"/>
          <ac:spMkLst>
            <pc:docMk/>
            <pc:sldMk cId="1350744921" sldId="359"/>
            <ac:spMk id="58" creationId="{8C2DE119-E000-449B-B26E-2F954F6BBD23}"/>
          </ac:spMkLst>
        </pc:spChg>
        <pc:spChg chg="mod">
          <ac:chgData name="Ciro" userId="a5f5a74f4886a5cd" providerId="LiveId" clId="{D200566E-6EAE-4CBD-BF99-75912BE8321F}" dt="2021-04-12T10:50:28.859" v="180" actId="113"/>
          <ac:spMkLst>
            <pc:docMk/>
            <pc:sldMk cId="1350744921" sldId="359"/>
            <ac:spMk id="59" creationId="{3A76E8A0-2A13-4471-878A-8BE0695DC4F2}"/>
          </ac:spMkLst>
        </pc:spChg>
        <pc:picChg chg="add mod">
          <ac:chgData name="Ciro" userId="a5f5a74f4886a5cd" providerId="LiveId" clId="{D200566E-6EAE-4CBD-BF99-75912BE8321F}" dt="2021-04-12T21:10:10.382" v="721"/>
          <ac:picMkLst>
            <pc:docMk/>
            <pc:sldMk cId="1350744921" sldId="359"/>
            <ac:picMk id="2" creationId="{7ECE68BF-4669-4E09-B6E8-C16781C59A82}"/>
          </ac:picMkLst>
        </pc:picChg>
      </pc:sldChg>
      <pc:sldChg chg="addSp modSp add mod modTransition modAnim">
        <pc:chgData name="Ciro" userId="a5f5a74f4886a5cd" providerId="LiveId" clId="{D200566E-6EAE-4CBD-BF99-75912BE8321F}" dt="2021-04-12T21:10:10.382" v="721"/>
        <pc:sldMkLst>
          <pc:docMk/>
          <pc:sldMk cId="3844246132" sldId="360"/>
        </pc:sldMkLst>
        <pc:spChg chg="mod">
          <ac:chgData name="Ciro" userId="a5f5a74f4886a5cd" providerId="LiveId" clId="{D200566E-6EAE-4CBD-BF99-75912BE8321F}" dt="2021-04-12T10:54:54.306" v="250" actId="20577"/>
          <ac:spMkLst>
            <pc:docMk/>
            <pc:sldMk cId="3844246132" sldId="360"/>
            <ac:spMk id="5" creationId="{61F3001A-5C83-4715-9802-EA254501C50E}"/>
          </ac:spMkLst>
        </pc:spChg>
        <pc:spChg chg="mod">
          <ac:chgData name="Ciro" userId="a5f5a74f4886a5cd" providerId="LiveId" clId="{D200566E-6EAE-4CBD-BF99-75912BE8321F}" dt="2021-04-12T10:55:30.709" v="259" actId="1076"/>
          <ac:spMkLst>
            <pc:docMk/>
            <pc:sldMk cId="3844246132" sldId="360"/>
            <ac:spMk id="59" creationId="{3A76E8A0-2A13-4471-878A-8BE0695DC4F2}"/>
          </ac:spMkLst>
        </pc:spChg>
        <pc:picChg chg="add mod">
          <ac:chgData name="Ciro" userId="a5f5a74f4886a5cd" providerId="LiveId" clId="{D200566E-6EAE-4CBD-BF99-75912BE8321F}" dt="2021-04-12T21:10:10.382" v="721"/>
          <ac:picMkLst>
            <pc:docMk/>
            <pc:sldMk cId="3844246132" sldId="360"/>
            <ac:picMk id="2" creationId="{72F46F54-8FC8-4A03-9C13-D1177CF3AF1B}"/>
          </ac:picMkLst>
        </pc:picChg>
      </pc:sldChg>
      <pc:sldChg chg="addSp modSp add mod modTransition modAnim">
        <pc:chgData name="Ciro" userId="a5f5a74f4886a5cd" providerId="LiveId" clId="{D200566E-6EAE-4CBD-BF99-75912BE8321F}" dt="2021-04-12T21:10:10.382" v="721"/>
        <pc:sldMkLst>
          <pc:docMk/>
          <pc:sldMk cId="270977567" sldId="361"/>
        </pc:sldMkLst>
        <pc:spChg chg="add mod">
          <ac:chgData name="Ciro" userId="a5f5a74f4886a5cd" providerId="LiveId" clId="{D200566E-6EAE-4CBD-BF99-75912BE8321F}" dt="2021-04-12T11:04:57.990" v="349" actId="1076"/>
          <ac:spMkLst>
            <pc:docMk/>
            <pc:sldMk cId="270977567" sldId="361"/>
            <ac:spMk id="2" creationId="{8E1E747F-A3BA-4C66-8081-5A0B542AA3A2}"/>
          </ac:spMkLst>
        </pc:spChg>
        <pc:spChg chg="mod">
          <ac:chgData name="Ciro" userId="a5f5a74f4886a5cd" providerId="LiveId" clId="{D200566E-6EAE-4CBD-BF99-75912BE8321F}" dt="2021-04-12T10:56:20.974" v="264" actId="20577"/>
          <ac:spMkLst>
            <pc:docMk/>
            <pc:sldMk cId="270977567" sldId="361"/>
            <ac:spMk id="5" creationId="{61F3001A-5C83-4715-9802-EA254501C50E}"/>
          </ac:spMkLst>
        </pc:spChg>
        <pc:spChg chg="mod">
          <ac:chgData name="Ciro" userId="a5f5a74f4886a5cd" providerId="LiveId" clId="{D200566E-6EAE-4CBD-BF99-75912BE8321F}" dt="2021-04-12T11:05:33.414" v="355" actId="1076"/>
          <ac:spMkLst>
            <pc:docMk/>
            <pc:sldMk cId="270977567" sldId="361"/>
            <ac:spMk id="59" creationId="{3A76E8A0-2A13-4471-878A-8BE0695DC4F2}"/>
          </ac:spMkLst>
        </pc:spChg>
        <pc:picChg chg="add mod">
          <ac:chgData name="Ciro" userId="a5f5a74f4886a5cd" providerId="LiveId" clId="{D200566E-6EAE-4CBD-BF99-75912BE8321F}" dt="2021-04-12T21:10:10.382" v="721"/>
          <ac:picMkLst>
            <pc:docMk/>
            <pc:sldMk cId="270977567" sldId="361"/>
            <ac:picMk id="3" creationId="{DBEC44D0-E83C-4010-BBC3-6832DE1B9711}"/>
          </ac:picMkLst>
        </pc:picChg>
      </pc:sldChg>
      <pc:sldChg chg="addSp modSp add mod modTransition modAnim">
        <pc:chgData name="Ciro" userId="a5f5a74f4886a5cd" providerId="LiveId" clId="{D200566E-6EAE-4CBD-BF99-75912BE8321F}" dt="2021-04-12T21:12:05.587" v="725" actId="20577"/>
        <pc:sldMkLst>
          <pc:docMk/>
          <pc:sldMk cId="3930393559" sldId="362"/>
        </pc:sldMkLst>
        <pc:spChg chg="mod">
          <ac:chgData name="Ciro" userId="a5f5a74f4886a5cd" providerId="LiveId" clId="{D200566E-6EAE-4CBD-BF99-75912BE8321F}" dt="2021-04-12T11:07:30.183" v="375" actId="20577"/>
          <ac:spMkLst>
            <pc:docMk/>
            <pc:sldMk cId="3930393559" sldId="362"/>
            <ac:spMk id="5" creationId="{61F3001A-5C83-4715-9802-EA254501C50E}"/>
          </ac:spMkLst>
        </pc:spChg>
        <pc:spChg chg="mod">
          <ac:chgData name="Ciro" userId="a5f5a74f4886a5cd" providerId="LiveId" clId="{D200566E-6EAE-4CBD-BF99-75912BE8321F}" dt="2021-04-12T21:12:05.587" v="725" actId="20577"/>
          <ac:spMkLst>
            <pc:docMk/>
            <pc:sldMk cId="3930393559" sldId="362"/>
            <ac:spMk id="59" creationId="{3A76E8A0-2A13-4471-878A-8BE0695DC4F2}"/>
          </ac:spMkLst>
        </pc:spChg>
        <pc:picChg chg="add mod">
          <ac:chgData name="Ciro" userId="a5f5a74f4886a5cd" providerId="LiveId" clId="{D200566E-6EAE-4CBD-BF99-75912BE8321F}" dt="2021-04-12T21:10:10.382" v="721"/>
          <ac:picMkLst>
            <pc:docMk/>
            <pc:sldMk cId="3930393559" sldId="362"/>
            <ac:picMk id="2" creationId="{F5FA1F4D-8302-440C-A20F-CD13423831E5}"/>
          </ac:picMkLst>
        </pc:picChg>
      </pc:sldChg>
      <pc:sldChg chg="modSp add mod modAnim">
        <pc:chgData name="Ciro" userId="a5f5a74f4886a5cd" providerId="LiveId" clId="{D200566E-6EAE-4CBD-BF99-75912BE8321F}" dt="2021-04-12T11:09:50.383" v="401" actId="20577"/>
        <pc:sldMkLst>
          <pc:docMk/>
          <pc:sldMk cId="2798045862" sldId="363"/>
        </pc:sldMkLst>
        <pc:spChg chg="mod">
          <ac:chgData name="Ciro" userId="a5f5a74f4886a5cd" providerId="LiveId" clId="{D200566E-6EAE-4CBD-BF99-75912BE8321F}" dt="2021-04-12T11:09:50.383" v="401" actId="20577"/>
          <ac:spMkLst>
            <pc:docMk/>
            <pc:sldMk cId="2798045862" sldId="363"/>
            <ac:spMk id="3" creationId="{E24892F7-0B8D-4B6F-A94B-582196898507}"/>
          </ac:spMkLst>
        </pc:spChg>
      </pc:sldChg>
      <pc:sldChg chg="modSp add mod modAnim">
        <pc:chgData name="Ciro" userId="a5f5a74f4886a5cd" providerId="LiveId" clId="{D200566E-6EAE-4CBD-BF99-75912BE8321F}" dt="2021-04-12T11:12:45.066" v="537" actId="20577"/>
        <pc:sldMkLst>
          <pc:docMk/>
          <pc:sldMk cId="296852268" sldId="364"/>
        </pc:sldMkLst>
        <pc:spChg chg="mod">
          <ac:chgData name="Ciro" userId="a5f5a74f4886a5cd" providerId="LiveId" clId="{D200566E-6EAE-4CBD-BF99-75912BE8321F}" dt="2021-04-12T11:12:45.066" v="537" actId="20577"/>
          <ac:spMkLst>
            <pc:docMk/>
            <pc:sldMk cId="296852268" sldId="364"/>
            <ac:spMk id="3" creationId="{8877DAB2-7B52-488C-801E-79187B8BC34D}"/>
          </ac:spMkLst>
        </pc:spChg>
        <pc:picChg chg="mod">
          <ac:chgData name="Ciro" userId="a5f5a74f4886a5cd" providerId="LiveId" clId="{D200566E-6EAE-4CBD-BF99-75912BE8321F}" dt="2021-04-12T11:12:19.255" v="533" actId="1076"/>
          <ac:picMkLst>
            <pc:docMk/>
            <pc:sldMk cId="296852268" sldId="364"/>
            <ac:picMk id="6" creationId="{1EF67D30-4CFB-4ED4-951F-497998913CBD}"/>
          </ac:picMkLst>
        </pc:picChg>
      </pc:sldChg>
      <pc:sldChg chg="modSp add mod modAnim">
        <pc:chgData name="Ciro" userId="a5f5a74f4886a5cd" providerId="LiveId" clId="{D200566E-6EAE-4CBD-BF99-75912BE8321F}" dt="2021-04-12T11:20:22.758" v="550" actId="20577"/>
        <pc:sldMkLst>
          <pc:docMk/>
          <pc:sldMk cId="330882691" sldId="365"/>
        </pc:sldMkLst>
        <pc:spChg chg="mod">
          <ac:chgData name="Ciro" userId="a5f5a74f4886a5cd" providerId="LiveId" clId="{D200566E-6EAE-4CBD-BF99-75912BE8321F}" dt="2021-04-12T11:20:22.758" v="550" actId="20577"/>
          <ac:spMkLst>
            <pc:docMk/>
            <pc:sldMk cId="330882691" sldId="365"/>
            <ac:spMk id="5" creationId="{72FCC990-4FAC-468A-93A5-D61BC4ED70F5}"/>
          </ac:spMkLst>
        </pc:spChg>
      </pc:sldChg>
      <pc:sldChg chg="addSp delSp modSp add mod addAnim delAnim modAnim">
        <pc:chgData name="Ciro" userId="a5f5a74f4886a5cd" providerId="LiveId" clId="{D200566E-6EAE-4CBD-BF99-75912BE8321F}" dt="2021-04-12T11:23:06.680" v="581" actId="113"/>
        <pc:sldMkLst>
          <pc:docMk/>
          <pc:sldMk cId="1158043407" sldId="366"/>
        </pc:sldMkLst>
        <pc:spChg chg="add del mod">
          <ac:chgData name="Ciro" userId="a5f5a74f4886a5cd" providerId="LiveId" clId="{D200566E-6EAE-4CBD-BF99-75912BE8321F}" dt="2021-04-12T11:21:32.733" v="561" actId="21"/>
          <ac:spMkLst>
            <pc:docMk/>
            <pc:sldMk cId="1158043407" sldId="366"/>
            <ac:spMk id="3" creationId="{ED54C0D0-D40B-4F13-B6AF-0795A1D0B788}"/>
          </ac:spMkLst>
        </pc:spChg>
        <pc:spChg chg="add del mod">
          <ac:chgData name="Ciro" userId="a5f5a74f4886a5cd" providerId="LiveId" clId="{D200566E-6EAE-4CBD-BF99-75912BE8321F}" dt="2021-04-12T11:23:06.680" v="581" actId="113"/>
          <ac:spMkLst>
            <pc:docMk/>
            <pc:sldMk cId="1158043407" sldId="366"/>
            <ac:spMk id="5" creationId="{72FCC990-4FAC-468A-93A5-D61BC4ED70F5}"/>
          </ac:spMkLst>
        </pc:spChg>
        <pc:spChg chg="add del mod">
          <ac:chgData name="Ciro" userId="a5f5a74f4886a5cd" providerId="LiveId" clId="{D200566E-6EAE-4CBD-BF99-75912BE8321F}" dt="2021-04-12T11:21:40.680" v="564" actId="21"/>
          <ac:spMkLst>
            <pc:docMk/>
            <pc:sldMk cId="1158043407" sldId="366"/>
            <ac:spMk id="7" creationId="{29D5F2CD-2A8F-4011-A9D8-DEC05955EE0E}"/>
          </ac:spMkLst>
        </pc:spChg>
        <pc:spChg chg="add del">
          <ac:chgData name="Ciro" userId="a5f5a74f4886a5cd" providerId="LiveId" clId="{D200566E-6EAE-4CBD-BF99-75912BE8321F}" dt="2021-04-12T11:21:37.336" v="563" actId="21"/>
          <ac:spMkLst>
            <pc:docMk/>
            <pc:sldMk cId="1158043407" sldId="366"/>
            <ac:spMk id="14" creationId="{EC51A857-9FBA-4CEF-9C78-55005DF07309}"/>
          </ac:spMkLst>
        </pc:spChg>
      </pc:sldChg>
      <pc:sldChg chg="modSp add mod modAnim">
        <pc:chgData name="Ciro" userId="a5f5a74f4886a5cd" providerId="LiveId" clId="{D200566E-6EAE-4CBD-BF99-75912BE8321F}" dt="2021-04-12T11:24:31.560" v="599" actId="1076"/>
        <pc:sldMkLst>
          <pc:docMk/>
          <pc:sldMk cId="3262808130" sldId="367"/>
        </pc:sldMkLst>
        <pc:spChg chg="mod">
          <ac:chgData name="Ciro" userId="a5f5a74f4886a5cd" providerId="LiveId" clId="{D200566E-6EAE-4CBD-BF99-75912BE8321F}" dt="2021-04-12T11:24:31.560" v="599" actId="1076"/>
          <ac:spMkLst>
            <pc:docMk/>
            <pc:sldMk cId="3262808130" sldId="367"/>
            <ac:spMk id="5" creationId="{72FCC990-4FAC-468A-93A5-D61BC4ED70F5}"/>
          </ac:spMkLst>
        </pc:spChg>
      </pc:sldChg>
      <pc:sldChg chg="addSp delSp modSp add mod modAnim">
        <pc:chgData name="Ciro" userId="a5f5a74f4886a5cd" providerId="LiveId" clId="{D200566E-6EAE-4CBD-BF99-75912BE8321F}" dt="2021-04-12T11:34:53.098" v="683" actId="20577"/>
        <pc:sldMkLst>
          <pc:docMk/>
          <pc:sldMk cId="2264234084" sldId="368"/>
        </pc:sldMkLst>
        <pc:spChg chg="add del">
          <ac:chgData name="Ciro" userId="a5f5a74f4886a5cd" providerId="LiveId" clId="{D200566E-6EAE-4CBD-BF99-75912BE8321F}" dt="2021-04-12T11:34:22.481" v="675"/>
          <ac:spMkLst>
            <pc:docMk/>
            <pc:sldMk cId="2264234084" sldId="368"/>
            <ac:spMk id="2" creationId="{90F8E925-7896-45B2-93A1-8071238EB14E}"/>
          </ac:spMkLst>
        </pc:spChg>
        <pc:spChg chg="mod">
          <ac:chgData name="Ciro" userId="a5f5a74f4886a5cd" providerId="LiveId" clId="{D200566E-6EAE-4CBD-BF99-75912BE8321F}" dt="2021-04-12T11:34:53.098" v="683" actId="20577"/>
          <ac:spMkLst>
            <pc:docMk/>
            <pc:sldMk cId="2264234084" sldId="368"/>
            <ac:spMk id="4" creationId="{BB8A0B13-11B2-4B60-A71E-F70964414B9D}"/>
          </ac:spMkLst>
        </pc:spChg>
      </pc:sldChg>
      <pc:sldChg chg="modSp add mod modAnim">
        <pc:chgData name="Ciro" userId="a5f5a74f4886a5cd" providerId="LiveId" clId="{D200566E-6EAE-4CBD-BF99-75912BE8321F}" dt="2021-04-12T11:38:36.452" v="714" actId="1076"/>
        <pc:sldMkLst>
          <pc:docMk/>
          <pc:sldMk cId="866772968" sldId="369"/>
        </pc:sldMkLst>
        <pc:spChg chg="mod">
          <ac:chgData name="Ciro" userId="a5f5a74f4886a5cd" providerId="LiveId" clId="{D200566E-6EAE-4CBD-BF99-75912BE8321F}" dt="2021-04-12T11:38:36.452" v="714" actId="1076"/>
          <ac:spMkLst>
            <pc:docMk/>
            <pc:sldMk cId="866772968" sldId="369"/>
            <ac:spMk id="4" creationId="{BB8A0B13-11B2-4B60-A71E-F70964414B9D}"/>
          </ac:spMkLst>
        </pc:spChg>
      </pc:sldChg>
      <pc:sldChg chg="modSp add del modAnim">
        <pc:chgData name="Ciro" userId="a5f5a74f4886a5cd" providerId="LiveId" clId="{D200566E-6EAE-4CBD-BF99-75912BE8321F}" dt="2021-04-12T11:40:55.268" v="719" actId="2696"/>
        <pc:sldMkLst>
          <pc:docMk/>
          <pc:sldMk cId="2562797049" sldId="370"/>
        </pc:sldMkLst>
        <pc:spChg chg="mod">
          <ac:chgData name="Ciro" userId="a5f5a74f4886a5cd" providerId="LiveId" clId="{D200566E-6EAE-4CBD-BF99-75912BE8321F}" dt="2021-04-12T11:39:56.827" v="717" actId="5793"/>
          <ac:spMkLst>
            <pc:docMk/>
            <pc:sldMk cId="2562797049" sldId="370"/>
            <ac:spMk id="3" creationId="{B14C14A7-3B36-4186-B1BF-B8B18028DED6}"/>
          </ac:spMkLst>
        </pc:spChg>
      </pc:sldChg>
    </pc:docChg>
  </pc:docChgLst>
  <pc:docChgLst>
    <pc:chgData name="Ciro Pepe" userId="a5f5a74f4886a5cd" providerId="LiveId" clId="{5D661763-AE0A-44CB-9C8E-79380141F71D}"/>
    <pc:docChg chg="custSel addSld modSld modSection">
      <pc:chgData name="Ciro Pepe" userId="a5f5a74f4886a5cd" providerId="LiveId" clId="{5D661763-AE0A-44CB-9C8E-79380141F71D}" dt="2021-04-06T15:18:00.450" v="2" actId="20577"/>
      <pc:docMkLst>
        <pc:docMk/>
      </pc:docMkLst>
      <pc:sldChg chg="modSp add mod">
        <pc:chgData name="Ciro Pepe" userId="a5f5a74f4886a5cd" providerId="LiveId" clId="{5D661763-AE0A-44CB-9C8E-79380141F71D}" dt="2021-04-06T15:18:00.450" v="2" actId="20577"/>
        <pc:sldMkLst>
          <pc:docMk/>
          <pc:sldMk cId="3365111357" sldId="283"/>
        </pc:sldMkLst>
        <pc:spChg chg="mod">
          <ac:chgData name="Ciro Pepe" userId="a5f5a74f4886a5cd" providerId="LiveId" clId="{5D661763-AE0A-44CB-9C8E-79380141F71D}" dt="2021-04-06T15:18:00.450" v="2" actId="20577"/>
          <ac:spMkLst>
            <pc:docMk/>
            <pc:sldMk cId="3365111357" sldId="283"/>
            <ac:spMk id="6" creationId="{45E17BF4-BF6E-4F73-B5FB-6901ACECBC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EB007-CC2A-427C-BA39-0C029A9F425F}" type="datetimeFigureOut">
              <a:rPr lang="it-IT" smtClean="0"/>
              <a:t>14/04/2021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0DFAF-29CE-4DAA-AA9B-4CD607D9AAFE}" type="slidenum">
              <a:rPr lang="it-IT" smtClean="0"/>
              <a:t>‹N›</a:t>
            </a:fld>
            <a:endParaRPr lang="it-IT"/>
          </a:p>
        </p:txBody>
      </p:sp>
    </p:spTree>
    <p:extLst>
      <p:ext uri="{BB962C8B-B14F-4D97-AF65-F5344CB8AC3E}">
        <p14:creationId xmlns:p14="http://schemas.microsoft.com/office/powerpoint/2010/main" val="345986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F80DFAF-29CE-4DAA-AA9B-4CD607D9AAFE}" type="slidenum">
              <a:rPr lang="it-IT" smtClean="0"/>
              <a:t>2</a:t>
            </a:fld>
            <a:endParaRPr lang="it-IT"/>
          </a:p>
        </p:txBody>
      </p:sp>
    </p:spTree>
    <p:extLst>
      <p:ext uri="{BB962C8B-B14F-4D97-AF65-F5344CB8AC3E}">
        <p14:creationId xmlns:p14="http://schemas.microsoft.com/office/powerpoint/2010/main" val="114666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15</a:t>
            </a:fld>
            <a:endParaRPr lang="it-IT"/>
          </a:p>
        </p:txBody>
      </p:sp>
    </p:spTree>
    <p:extLst>
      <p:ext uri="{BB962C8B-B14F-4D97-AF65-F5344CB8AC3E}">
        <p14:creationId xmlns:p14="http://schemas.microsoft.com/office/powerpoint/2010/main" val="402424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22</a:t>
            </a:fld>
            <a:endParaRPr lang="it-IT"/>
          </a:p>
        </p:txBody>
      </p:sp>
    </p:spTree>
    <p:extLst>
      <p:ext uri="{BB962C8B-B14F-4D97-AF65-F5344CB8AC3E}">
        <p14:creationId xmlns:p14="http://schemas.microsoft.com/office/powerpoint/2010/main" val="2207269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23</a:t>
            </a:fld>
            <a:endParaRPr lang="it-IT"/>
          </a:p>
        </p:txBody>
      </p:sp>
    </p:spTree>
    <p:extLst>
      <p:ext uri="{BB962C8B-B14F-4D97-AF65-F5344CB8AC3E}">
        <p14:creationId xmlns:p14="http://schemas.microsoft.com/office/powerpoint/2010/main" val="358367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24</a:t>
            </a:fld>
            <a:endParaRPr lang="it-IT"/>
          </a:p>
        </p:txBody>
      </p:sp>
    </p:spTree>
    <p:extLst>
      <p:ext uri="{BB962C8B-B14F-4D97-AF65-F5344CB8AC3E}">
        <p14:creationId xmlns:p14="http://schemas.microsoft.com/office/powerpoint/2010/main" val="3750176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25</a:t>
            </a:fld>
            <a:endParaRPr lang="it-IT"/>
          </a:p>
        </p:txBody>
      </p:sp>
    </p:spTree>
    <p:extLst>
      <p:ext uri="{BB962C8B-B14F-4D97-AF65-F5344CB8AC3E}">
        <p14:creationId xmlns:p14="http://schemas.microsoft.com/office/powerpoint/2010/main" val="2146059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26</a:t>
            </a:fld>
            <a:endParaRPr lang="it-IT"/>
          </a:p>
        </p:txBody>
      </p:sp>
    </p:spTree>
    <p:extLst>
      <p:ext uri="{BB962C8B-B14F-4D97-AF65-F5344CB8AC3E}">
        <p14:creationId xmlns:p14="http://schemas.microsoft.com/office/powerpoint/2010/main" val="4247890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27</a:t>
            </a:fld>
            <a:endParaRPr lang="it-IT"/>
          </a:p>
        </p:txBody>
      </p:sp>
    </p:spTree>
    <p:extLst>
      <p:ext uri="{BB962C8B-B14F-4D97-AF65-F5344CB8AC3E}">
        <p14:creationId xmlns:p14="http://schemas.microsoft.com/office/powerpoint/2010/main" val="3032314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28</a:t>
            </a:fld>
            <a:endParaRPr lang="it-IT"/>
          </a:p>
        </p:txBody>
      </p:sp>
    </p:spTree>
    <p:extLst>
      <p:ext uri="{BB962C8B-B14F-4D97-AF65-F5344CB8AC3E}">
        <p14:creationId xmlns:p14="http://schemas.microsoft.com/office/powerpoint/2010/main" val="76570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72</a:t>
            </a:fld>
            <a:endParaRPr lang="it-IT"/>
          </a:p>
        </p:txBody>
      </p:sp>
    </p:spTree>
    <p:extLst>
      <p:ext uri="{BB962C8B-B14F-4D97-AF65-F5344CB8AC3E}">
        <p14:creationId xmlns:p14="http://schemas.microsoft.com/office/powerpoint/2010/main" val="3927685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73</a:t>
            </a:fld>
            <a:endParaRPr lang="it-IT"/>
          </a:p>
        </p:txBody>
      </p:sp>
    </p:spTree>
    <p:extLst>
      <p:ext uri="{BB962C8B-B14F-4D97-AF65-F5344CB8AC3E}">
        <p14:creationId xmlns:p14="http://schemas.microsoft.com/office/powerpoint/2010/main" val="202964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F80DFAF-29CE-4DAA-AA9B-4CD607D9AAFE}" type="slidenum">
              <a:rPr lang="it-IT" smtClean="0"/>
              <a:t>3</a:t>
            </a:fld>
            <a:endParaRPr lang="it-IT"/>
          </a:p>
        </p:txBody>
      </p:sp>
    </p:spTree>
    <p:extLst>
      <p:ext uri="{BB962C8B-B14F-4D97-AF65-F5344CB8AC3E}">
        <p14:creationId xmlns:p14="http://schemas.microsoft.com/office/powerpoint/2010/main" val="289834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74</a:t>
            </a:fld>
            <a:endParaRPr lang="it-IT"/>
          </a:p>
        </p:txBody>
      </p:sp>
    </p:spTree>
    <p:extLst>
      <p:ext uri="{BB962C8B-B14F-4D97-AF65-F5344CB8AC3E}">
        <p14:creationId xmlns:p14="http://schemas.microsoft.com/office/powerpoint/2010/main" val="1785174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75</a:t>
            </a:fld>
            <a:endParaRPr lang="it-IT"/>
          </a:p>
        </p:txBody>
      </p:sp>
    </p:spTree>
    <p:extLst>
      <p:ext uri="{BB962C8B-B14F-4D97-AF65-F5344CB8AC3E}">
        <p14:creationId xmlns:p14="http://schemas.microsoft.com/office/powerpoint/2010/main" val="3922894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76</a:t>
            </a:fld>
            <a:endParaRPr lang="it-IT"/>
          </a:p>
        </p:txBody>
      </p:sp>
    </p:spTree>
    <p:extLst>
      <p:ext uri="{BB962C8B-B14F-4D97-AF65-F5344CB8AC3E}">
        <p14:creationId xmlns:p14="http://schemas.microsoft.com/office/powerpoint/2010/main" val="1195400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77</a:t>
            </a:fld>
            <a:endParaRPr lang="it-IT"/>
          </a:p>
        </p:txBody>
      </p:sp>
    </p:spTree>
    <p:extLst>
      <p:ext uri="{BB962C8B-B14F-4D97-AF65-F5344CB8AC3E}">
        <p14:creationId xmlns:p14="http://schemas.microsoft.com/office/powerpoint/2010/main" val="206553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78</a:t>
            </a:fld>
            <a:endParaRPr lang="it-IT"/>
          </a:p>
        </p:txBody>
      </p:sp>
    </p:spTree>
    <p:extLst>
      <p:ext uri="{BB962C8B-B14F-4D97-AF65-F5344CB8AC3E}">
        <p14:creationId xmlns:p14="http://schemas.microsoft.com/office/powerpoint/2010/main" val="1185634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79</a:t>
            </a:fld>
            <a:endParaRPr lang="it-IT"/>
          </a:p>
        </p:txBody>
      </p:sp>
    </p:spTree>
    <p:extLst>
      <p:ext uri="{BB962C8B-B14F-4D97-AF65-F5344CB8AC3E}">
        <p14:creationId xmlns:p14="http://schemas.microsoft.com/office/powerpoint/2010/main" val="1600931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80</a:t>
            </a:fld>
            <a:endParaRPr lang="it-IT"/>
          </a:p>
        </p:txBody>
      </p:sp>
    </p:spTree>
    <p:extLst>
      <p:ext uri="{BB962C8B-B14F-4D97-AF65-F5344CB8AC3E}">
        <p14:creationId xmlns:p14="http://schemas.microsoft.com/office/powerpoint/2010/main" val="833198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81</a:t>
            </a:fld>
            <a:endParaRPr lang="it-IT"/>
          </a:p>
        </p:txBody>
      </p:sp>
    </p:spTree>
    <p:extLst>
      <p:ext uri="{BB962C8B-B14F-4D97-AF65-F5344CB8AC3E}">
        <p14:creationId xmlns:p14="http://schemas.microsoft.com/office/powerpoint/2010/main" val="324808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82</a:t>
            </a:fld>
            <a:endParaRPr lang="it-IT"/>
          </a:p>
        </p:txBody>
      </p:sp>
    </p:spTree>
    <p:extLst>
      <p:ext uri="{BB962C8B-B14F-4D97-AF65-F5344CB8AC3E}">
        <p14:creationId xmlns:p14="http://schemas.microsoft.com/office/powerpoint/2010/main" val="422454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83</a:t>
            </a:fld>
            <a:endParaRPr lang="it-IT"/>
          </a:p>
        </p:txBody>
      </p:sp>
    </p:spTree>
    <p:extLst>
      <p:ext uri="{BB962C8B-B14F-4D97-AF65-F5344CB8AC3E}">
        <p14:creationId xmlns:p14="http://schemas.microsoft.com/office/powerpoint/2010/main" val="422110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F80DFAF-29CE-4DAA-AA9B-4CD607D9AAFE}" type="slidenum">
              <a:rPr lang="it-IT" smtClean="0"/>
              <a:t>4</a:t>
            </a:fld>
            <a:endParaRPr lang="it-IT"/>
          </a:p>
        </p:txBody>
      </p:sp>
    </p:spTree>
    <p:extLst>
      <p:ext uri="{BB962C8B-B14F-4D97-AF65-F5344CB8AC3E}">
        <p14:creationId xmlns:p14="http://schemas.microsoft.com/office/powerpoint/2010/main" val="21928626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84</a:t>
            </a:fld>
            <a:endParaRPr lang="it-IT"/>
          </a:p>
        </p:txBody>
      </p:sp>
    </p:spTree>
    <p:extLst>
      <p:ext uri="{BB962C8B-B14F-4D97-AF65-F5344CB8AC3E}">
        <p14:creationId xmlns:p14="http://schemas.microsoft.com/office/powerpoint/2010/main" val="89386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85</a:t>
            </a:fld>
            <a:endParaRPr lang="it-IT"/>
          </a:p>
        </p:txBody>
      </p:sp>
    </p:spTree>
    <p:extLst>
      <p:ext uri="{BB962C8B-B14F-4D97-AF65-F5344CB8AC3E}">
        <p14:creationId xmlns:p14="http://schemas.microsoft.com/office/powerpoint/2010/main" val="2506611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DIDONE A., </a:t>
            </a:r>
            <a:r>
              <a:rPr lang="it-IT" i="1" dirty="0"/>
              <a:t>Le Sezioni Unite e l’</a:t>
            </a:r>
            <a:r>
              <a:rPr lang="it-IT" sz="1800" i="1" dirty="0">
                <a:effectLst/>
                <a:latin typeface="Times New Roman" panose="02020603050405020304" pitchFamily="18" charset="0"/>
                <a:ea typeface="Calibri" panose="020F0502020204030204" pitchFamily="34" charset="0"/>
                <a:cs typeface="Times New Roman" panose="02020603050405020304" pitchFamily="18" charset="0"/>
              </a:rPr>
              <a:t>«usura degli interessi moratori». Spunti critici</a:t>
            </a:r>
            <a:r>
              <a:rPr lang="it-IT" sz="1800" i="0" dirty="0">
                <a:effectLst/>
                <a:latin typeface="Times New Roman" panose="02020603050405020304" pitchFamily="18" charset="0"/>
                <a:ea typeface="Calibri" panose="020F0502020204030204" pitchFamily="34" charset="0"/>
                <a:cs typeface="Times New Roman" panose="02020603050405020304" pitchFamily="18" charset="0"/>
              </a:rPr>
              <a:t>, Riv. dir. </a:t>
            </a:r>
            <a:r>
              <a:rPr lang="it-IT" sz="1800" i="0" dirty="0" err="1">
                <a:effectLst/>
                <a:latin typeface="Times New Roman" panose="02020603050405020304" pitchFamily="18" charset="0"/>
                <a:ea typeface="Calibri" panose="020F0502020204030204" pitchFamily="34" charset="0"/>
                <a:cs typeface="Times New Roman" panose="02020603050405020304" pitchFamily="18" charset="0"/>
              </a:rPr>
              <a:t>Banc</a:t>
            </a:r>
            <a:r>
              <a:rPr lang="it-IT" sz="1800" i="0" dirty="0">
                <a:effectLst/>
                <a:latin typeface="Times New Roman" panose="02020603050405020304" pitchFamily="18" charset="0"/>
                <a:ea typeface="Calibri" panose="020F0502020204030204" pitchFamily="34" charset="0"/>
                <a:cs typeface="Times New Roman" panose="02020603050405020304" pitchFamily="18" charset="0"/>
              </a:rPr>
              <a:t>., 2021, vol. 1, p. 116.</a:t>
            </a:r>
            <a:endParaRPr lang="it-IT"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88</a:t>
            </a:fld>
            <a:endParaRPr lang="it-IT"/>
          </a:p>
        </p:txBody>
      </p:sp>
    </p:spTree>
    <p:extLst>
      <p:ext uri="{BB962C8B-B14F-4D97-AF65-F5344CB8AC3E}">
        <p14:creationId xmlns:p14="http://schemas.microsoft.com/office/powerpoint/2010/main" val="281578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89</a:t>
            </a:fld>
            <a:endParaRPr lang="it-IT"/>
          </a:p>
        </p:txBody>
      </p:sp>
    </p:spTree>
    <p:extLst>
      <p:ext uri="{BB962C8B-B14F-4D97-AF65-F5344CB8AC3E}">
        <p14:creationId xmlns:p14="http://schemas.microsoft.com/office/powerpoint/2010/main" val="1614575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90</a:t>
            </a:fld>
            <a:endParaRPr lang="it-IT"/>
          </a:p>
        </p:txBody>
      </p:sp>
    </p:spTree>
    <p:extLst>
      <p:ext uri="{BB962C8B-B14F-4D97-AF65-F5344CB8AC3E}">
        <p14:creationId xmlns:p14="http://schemas.microsoft.com/office/powerpoint/2010/main" val="836171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91</a:t>
            </a:fld>
            <a:endParaRPr lang="it-IT"/>
          </a:p>
        </p:txBody>
      </p:sp>
    </p:spTree>
    <p:extLst>
      <p:ext uri="{BB962C8B-B14F-4D97-AF65-F5344CB8AC3E}">
        <p14:creationId xmlns:p14="http://schemas.microsoft.com/office/powerpoint/2010/main" val="4242773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92</a:t>
            </a:fld>
            <a:endParaRPr lang="it-IT"/>
          </a:p>
        </p:txBody>
      </p:sp>
    </p:spTree>
    <p:extLst>
      <p:ext uri="{BB962C8B-B14F-4D97-AF65-F5344CB8AC3E}">
        <p14:creationId xmlns:p14="http://schemas.microsoft.com/office/powerpoint/2010/main" val="4035993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93</a:t>
            </a:fld>
            <a:endParaRPr lang="it-IT"/>
          </a:p>
        </p:txBody>
      </p:sp>
    </p:spTree>
    <p:extLst>
      <p:ext uri="{BB962C8B-B14F-4D97-AF65-F5344CB8AC3E}">
        <p14:creationId xmlns:p14="http://schemas.microsoft.com/office/powerpoint/2010/main" val="1122485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94</a:t>
            </a:fld>
            <a:endParaRPr lang="it-IT"/>
          </a:p>
        </p:txBody>
      </p:sp>
    </p:spTree>
    <p:extLst>
      <p:ext uri="{BB962C8B-B14F-4D97-AF65-F5344CB8AC3E}">
        <p14:creationId xmlns:p14="http://schemas.microsoft.com/office/powerpoint/2010/main" val="721726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95</a:t>
            </a:fld>
            <a:endParaRPr lang="it-IT"/>
          </a:p>
        </p:txBody>
      </p:sp>
    </p:spTree>
    <p:extLst>
      <p:ext uri="{BB962C8B-B14F-4D97-AF65-F5344CB8AC3E}">
        <p14:creationId xmlns:p14="http://schemas.microsoft.com/office/powerpoint/2010/main" val="169736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F80DFAF-29CE-4DAA-AA9B-4CD607D9AAFE}" type="slidenum">
              <a:rPr lang="it-IT" smtClean="0"/>
              <a:t>5</a:t>
            </a:fld>
            <a:endParaRPr lang="it-IT"/>
          </a:p>
        </p:txBody>
      </p:sp>
    </p:spTree>
    <p:extLst>
      <p:ext uri="{BB962C8B-B14F-4D97-AF65-F5344CB8AC3E}">
        <p14:creationId xmlns:p14="http://schemas.microsoft.com/office/powerpoint/2010/main" val="202962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100</a:t>
            </a:fld>
            <a:endParaRPr lang="it-IT"/>
          </a:p>
        </p:txBody>
      </p:sp>
    </p:spTree>
    <p:extLst>
      <p:ext uri="{BB962C8B-B14F-4D97-AF65-F5344CB8AC3E}">
        <p14:creationId xmlns:p14="http://schemas.microsoft.com/office/powerpoint/2010/main" val="4168415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101</a:t>
            </a:fld>
            <a:endParaRPr lang="it-IT"/>
          </a:p>
        </p:txBody>
      </p:sp>
    </p:spTree>
    <p:extLst>
      <p:ext uri="{BB962C8B-B14F-4D97-AF65-F5344CB8AC3E}">
        <p14:creationId xmlns:p14="http://schemas.microsoft.com/office/powerpoint/2010/main" val="2293136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102</a:t>
            </a:fld>
            <a:endParaRPr lang="it-IT"/>
          </a:p>
        </p:txBody>
      </p:sp>
    </p:spTree>
    <p:extLst>
      <p:ext uri="{BB962C8B-B14F-4D97-AF65-F5344CB8AC3E}">
        <p14:creationId xmlns:p14="http://schemas.microsoft.com/office/powerpoint/2010/main" val="1155236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103</a:t>
            </a:fld>
            <a:endParaRPr lang="it-IT"/>
          </a:p>
        </p:txBody>
      </p:sp>
    </p:spTree>
    <p:extLst>
      <p:ext uri="{BB962C8B-B14F-4D97-AF65-F5344CB8AC3E}">
        <p14:creationId xmlns:p14="http://schemas.microsoft.com/office/powerpoint/2010/main" val="4054202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104</a:t>
            </a:fld>
            <a:endParaRPr lang="it-IT"/>
          </a:p>
        </p:txBody>
      </p:sp>
    </p:spTree>
    <p:extLst>
      <p:ext uri="{BB962C8B-B14F-4D97-AF65-F5344CB8AC3E}">
        <p14:creationId xmlns:p14="http://schemas.microsoft.com/office/powerpoint/2010/main" val="42462219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105</a:t>
            </a:fld>
            <a:endParaRPr lang="it-IT"/>
          </a:p>
        </p:txBody>
      </p:sp>
    </p:spTree>
    <p:extLst>
      <p:ext uri="{BB962C8B-B14F-4D97-AF65-F5344CB8AC3E}">
        <p14:creationId xmlns:p14="http://schemas.microsoft.com/office/powerpoint/2010/main" val="2836555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106</a:t>
            </a:fld>
            <a:endParaRPr lang="it-IT"/>
          </a:p>
        </p:txBody>
      </p:sp>
    </p:spTree>
    <p:extLst>
      <p:ext uri="{BB962C8B-B14F-4D97-AF65-F5344CB8AC3E}">
        <p14:creationId xmlns:p14="http://schemas.microsoft.com/office/powerpoint/2010/main" val="2223693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107</a:t>
            </a:fld>
            <a:endParaRPr lang="it-IT"/>
          </a:p>
        </p:txBody>
      </p:sp>
    </p:spTree>
    <p:extLst>
      <p:ext uri="{BB962C8B-B14F-4D97-AF65-F5344CB8AC3E}">
        <p14:creationId xmlns:p14="http://schemas.microsoft.com/office/powerpoint/2010/main" val="3810288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108</a:t>
            </a:fld>
            <a:endParaRPr lang="it-IT"/>
          </a:p>
        </p:txBody>
      </p:sp>
    </p:spTree>
    <p:extLst>
      <p:ext uri="{BB962C8B-B14F-4D97-AF65-F5344CB8AC3E}">
        <p14:creationId xmlns:p14="http://schemas.microsoft.com/office/powerpoint/2010/main" val="219616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F80DFAF-29CE-4DAA-AA9B-4CD607D9AAFE}" type="slidenum">
              <a:rPr lang="it-IT" smtClean="0"/>
              <a:t>6</a:t>
            </a:fld>
            <a:endParaRPr lang="it-IT"/>
          </a:p>
        </p:txBody>
      </p:sp>
    </p:spTree>
    <p:extLst>
      <p:ext uri="{BB962C8B-B14F-4D97-AF65-F5344CB8AC3E}">
        <p14:creationId xmlns:p14="http://schemas.microsoft.com/office/powerpoint/2010/main" val="177623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F80DFAF-29CE-4DAA-AA9B-4CD607D9AAFE}" type="slidenum">
              <a:rPr lang="it-IT" smtClean="0"/>
              <a:t>8</a:t>
            </a:fld>
            <a:endParaRPr lang="it-IT"/>
          </a:p>
        </p:txBody>
      </p:sp>
    </p:spTree>
    <p:extLst>
      <p:ext uri="{BB962C8B-B14F-4D97-AF65-F5344CB8AC3E}">
        <p14:creationId xmlns:p14="http://schemas.microsoft.com/office/powerpoint/2010/main" val="99109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F80DFAF-29CE-4DAA-AA9B-4CD607D9AAFE}" type="slidenum">
              <a:rPr lang="it-IT" smtClean="0"/>
              <a:t>11</a:t>
            </a:fld>
            <a:endParaRPr lang="it-IT"/>
          </a:p>
        </p:txBody>
      </p:sp>
    </p:spTree>
    <p:extLst>
      <p:ext uri="{BB962C8B-B14F-4D97-AF65-F5344CB8AC3E}">
        <p14:creationId xmlns:p14="http://schemas.microsoft.com/office/powerpoint/2010/main" val="266466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F80DFAF-29CE-4DAA-AA9B-4CD607D9AAFE}" type="slidenum">
              <a:rPr lang="it-IT" smtClean="0"/>
              <a:t>13</a:t>
            </a:fld>
            <a:endParaRPr lang="it-IT"/>
          </a:p>
        </p:txBody>
      </p:sp>
    </p:spTree>
    <p:extLst>
      <p:ext uri="{BB962C8B-B14F-4D97-AF65-F5344CB8AC3E}">
        <p14:creationId xmlns:p14="http://schemas.microsoft.com/office/powerpoint/2010/main" val="342582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F80DFAF-29CE-4DAA-AA9B-4CD607D9AAFE}" type="slidenum">
              <a:rPr lang="it-IT" smtClean="0"/>
              <a:t>14</a:t>
            </a:fld>
            <a:endParaRPr lang="it-IT"/>
          </a:p>
        </p:txBody>
      </p:sp>
    </p:spTree>
    <p:extLst>
      <p:ext uri="{BB962C8B-B14F-4D97-AF65-F5344CB8AC3E}">
        <p14:creationId xmlns:p14="http://schemas.microsoft.com/office/powerpoint/2010/main" val="803665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E48A600E-DC24-47A8-8CCE-67D856C6B894}"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199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5BC2BEC-D5B8-4EA0-BF94-88C298EABB47}" type="datetime1">
              <a:rPr lang="en-US" smtClean="0"/>
              <a:t>4/14/2021</a:t>
            </a:fld>
            <a:endParaRPr lang="en-US"/>
          </a:p>
        </p:txBody>
      </p:sp>
      <p:sp>
        <p:nvSpPr>
          <p:cNvPr id="4" name="Footer Placeholder 3"/>
          <p:cNvSpPr>
            <a:spLocks noGrp="1"/>
          </p:cNvSpPr>
          <p:nvPr>
            <p:ph type="ftr" sz="quarter" idx="11"/>
          </p:nvPr>
        </p:nvSpPr>
        <p:spPr/>
        <p:txBody>
          <a:bodyPr/>
          <a:lstStyle/>
          <a:p>
            <a:r>
              <a:rPr lang="en-US"/>
              <a:t>VINCENZO RUGGIERO &amp; ASSOCIATI</a:t>
            </a:r>
          </a:p>
        </p:txBody>
      </p:sp>
      <p:sp>
        <p:nvSpPr>
          <p:cNvPr id="5" name="Slide Number Placeholder 4"/>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225777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2AA1BC1-408A-4B6F-980F-27DE83B3F6FF}"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2872031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DC615DA-4905-4B92-A850-AC39EFCA2BDF}"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128121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4205370-A727-404B-8646-D519C7F00D02}"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1398609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948E32C-9BBC-4C3B-97CF-9ECBEC5E7ED8}"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045595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7A04E4B-EE8A-4B9C-8A00-E70ED4A88B5B}"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307180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8387594-F5A5-4A70-90EA-C32FC1FD6C49}"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226420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AA5C709D-103B-4E17-866A-BD4B18093100}"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61713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8F738521-4B53-434D-8CFE-4D3137E6EFD1}"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382622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A9D15CE-CF06-4AC6-A85F-403B44E1969F}" type="datetime1">
              <a:rPr lang="en-US" smtClean="0"/>
              <a:t>4/14/2021</a:t>
            </a:fld>
            <a:endParaRPr lang="en-US"/>
          </a:p>
        </p:txBody>
      </p:sp>
      <p:sp>
        <p:nvSpPr>
          <p:cNvPr id="5" name="Footer Placeholder 4"/>
          <p:cNvSpPr>
            <a:spLocks noGrp="1"/>
          </p:cNvSpPr>
          <p:nvPr>
            <p:ph type="ftr" sz="quarter" idx="11"/>
          </p:nvPr>
        </p:nvSpPr>
        <p:spPr/>
        <p:txBody>
          <a:bodyPr/>
          <a:lstStyle/>
          <a:p>
            <a:r>
              <a:rPr lang="en-US"/>
              <a:t>VINCENZO RUGGIERO &amp; ASSOCIATI</a:t>
            </a:r>
          </a:p>
        </p:txBody>
      </p:sp>
      <p:sp>
        <p:nvSpPr>
          <p:cNvPr id="6" name="Slide Number Placeholder 5"/>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334612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FF1F662A-D972-47AC-956F-41D0C2B8373B}" type="datetime1">
              <a:rPr lang="en-US" smtClean="0"/>
              <a:t>4/14/2021</a:t>
            </a:fld>
            <a:endParaRPr lang="en-US"/>
          </a:p>
        </p:txBody>
      </p:sp>
      <p:sp>
        <p:nvSpPr>
          <p:cNvPr id="6" name="Footer Placeholder 5"/>
          <p:cNvSpPr>
            <a:spLocks noGrp="1"/>
          </p:cNvSpPr>
          <p:nvPr>
            <p:ph type="ftr" sz="quarter" idx="11"/>
          </p:nvPr>
        </p:nvSpPr>
        <p:spPr/>
        <p:txBody>
          <a:bodyPr/>
          <a:lstStyle/>
          <a:p>
            <a:r>
              <a:rPr lang="en-US"/>
              <a:t>VINCENZO RUGGIERO &amp; ASSOCIATI</a:t>
            </a:r>
          </a:p>
        </p:txBody>
      </p:sp>
      <p:sp>
        <p:nvSpPr>
          <p:cNvPr id="7" name="Slide Number Placeholder 6"/>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132975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76708CFE-C415-4496-9E7C-2075CF83E399}" type="datetime1">
              <a:rPr lang="en-US" smtClean="0"/>
              <a:t>4/14/2021</a:t>
            </a:fld>
            <a:endParaRPr lang="en-US"/>
          </a:p>
        </p:txBody>
      </p:sp>
      <p:sp>
        <p:nvSpPr>
          <p:cNvPr id="8" name="Footer Placeholder 7"/>
          <p:cNvSpPr>
            <a:spLocks noGrp="1"/>
          </p:cNvSpPr>
          <p:nvPr>
            <p:ph type="ftr" sz="quarter" idx="11"/>
          </p:nvPr>
        </p:nvSpPr>
        <p:spPr/>
        <p:txBody>
          <a:bodyPr/>
          <a:lstStyle/>
          <a:p>
            <a:r>
              <a:rPr lang="en-US"/>
              <a:t>VINCENZO RUGGIERO &amp; ASSOCIATI</a:t>
            </a:r>
          </a:p>
        </p:txBody>
      </p:sp>
      <p:sp>
        <p:nvSpPr>
          <p:cNvPr id="9" name="Slide Number Placeholder 8"/>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371791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7B239AB5-BD5B-4DEB-B267-B4A9527256EE}" type="datetime1">
              <a:rPr lang="en-US" smtClean="0"/>
              <a:t>4/14/2021</a:t>
            </a:fld>
            <a:endParaRPr lang="en-US"/>
          </a:p>
        </p:txBody>
      </p:sp>
      <p:sp>
        <p:nvSpPr>
          <p:cNvPr id="4" name="Footer Placeholder 3"/>
          <p:cNvSpPr>
            <a:spLocks noGrp="1"/>
          </p:cNvSpPr>
          <p:nvPr>
            <p:ph type="ftr" sz="quarter" idx="11"/>
          </p:nvPr>
        </p:nvSpPr>
        <p:spPr/>
        <p:txBody>
          <a:bodyPr/>
          <a:lstStyle/>
          <a:p>
            <a:r>
              <a:rPr lang="en-US"/>
              <a:t>VINCENZO RUGGIERO &amp; ASSOCIATI</a:t>
            </a:r>
          </a:p>
        </p:txBody>
      </p:sp>
      <p:sp>
        <p:nvSpPr>
          <p:cNvPr id="5" name="Slide Number Placeholder 4"/>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294296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598F1-3332-453A-93D6-137B0D160F34}" type="datetime1">
              <a:rPr lang="en-US" smtClean="0"/>
              <a:t>4/14/2021</a:t>
            </a:fld>
            <a:endParaRPr lang="en-US"/>
          </a:p>
        </p:txBody>
      </p:sp>
      <p:sp>
        <p:nvSpPr>
          <p:cNvPr id="3" name="Footer Placeholder 2"/>
          <p:cNvSpPr>
            <a:spLocks noGrp="1"/>
          </p:cNvSpPr>
          <p:nvPr>
            <p:ph type="ftr" sz="quarter" idx="11"/>
          </p:nvPr>
        </p:nvSpPr>
        <p:spPr/>
        <p:txBody>
          <a:bodyPr/>
          <a:lstStyle/>
          <a:p>
            <a:r>
              <a:rPr lang="en-US"/>
              <a:t>VINCENZO RUGGIERO &amp; ASSOCIATI</a:t>
            </a:r>
          </a:p>
        </p:txBody>
      </p:sp>
      <p:sp>
        <p:nvSpPr>
          <p:cNvPr id="4" name="Slide Number Placeholder 3"/>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190592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B975490-9360-451F-84A7-BA2DFDDE8527}" type="datetime1">
              <a:rPr lang="en-US" smtClean="0"/>
              <a:t>4/14/2021</a:t>
            </a:fld>
            <a:endParaRPr lang="en-US"/>
          </a:p>
        </p:txBody>
      </p:sp>
      <p:sp>
        <p:nvSpPr>
          <p:cNvPr id="6" name="Footer Placeholder 5"/>
          <p:cNvSpPr>
            <a:spLocks noGrp="1"/>
          </p:cNvSpPr>
          <p:nvPr>
            <p:ph type="ftr" sz="quarter" idx="11"/>
          </p:nvPr>
        </p:nvSpPr>
        <p:spPr/>
        <p:txBody>
          <a:bodyPr/>
          <a:lstStyle/>
          <a:p>
            <a:r>
              <a:rPr lang="en-US"/>
              <a:t>VINCENZO RUGGIERO &amp; ASSOCIATI</a:t>
            </a:r>
          </a:p>
        </p:txBody>
      </p:sp>
      <p:sp>
        <p:nvSpPr>
          <p:cNvPr id="7" name="Slide Number Placeholder 6"/>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44648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D10B941-F068-4B23-AAE6-78217C0E23A6}" type="datetime1">
              <a:rPr lang="en-US" smtClean="0"/>
              <a:t>4/14/2021</a:t>
            </a:fld>
            <a:endParaRPr lang="en-US"/>
          </a:p>
        </p:txBody>
      </p:sp>
      <p:sp>
        <p:nvSpPr>
          <p:cNvPr id="6" name="Footer Placeholder 5"/>
          <p:cNvSpPr>
            <a:spLocks noGrp="1"/>
          </p:cNvSpPr>
          <p:nvPr>
            <p:ph type="ftr" sz="quarter" idx="11"/>
          </p:nvPr>
        </p:nvSpPr>
        <p:spPr/>
        <p:txBody>
          <a:bodyPr/>
          <a:lstStyle/>
          <a:p>
            <a:r>
              <a:rPr lang="en-US"/>
              <a:t>VINCENZO RUGGIERO &amp; ASSOCIATI</a:t>
            </a:r>
          </a:p>
        </p:txBody>
      </p:sp>
      <p:sp>
        <p:nvSpPr>
          <p:cNvPr id="7" name="Slide Number Placeholder 6"/>
          <p:cNvSpPr>
            <a:spLocks noGrp="1"/>
          </p:cNvSpPr>
          <p:nvPr>
            <p:ph type="sldNum" sz="quarter" idx="12"/>
          </p:nvPr>
        </p:nvSpPr>
        <p:spPr/>
        <p:txBody>
          <a:bodyPr/>
          <a:lstStyle/>
          <a:p>
            <a:fld id="{07CE569E-9B7C-4CB9-AB80-C0841F922CFF}" type="slidenum">
              <a:rPr lang="en-US" smtClean="0"/>
              <a:pPr/>
              <a:t>‹N›</a:t>
            </a:fld>
            <a:endParaRPr lang="en-US"/>
          </a:p>
        </p:txBody>
      </p:sp>
    </p:spTree>
    <p:extLst>
      <p:ext uri="{BB962C8B-B14F-4D97-AF65-F5344CB8AC3E}">
        <p14:creationId xmlns:p14="http://schemas.microsoft.com/office/powerpoint/2010/main" val="340310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FB0ED8B-CC95-4658-8C7F-72D8590C6A2C}" type="datetime1">
              <a:rPr lang="en-US" smtClean="0"/>
              <a:t>4/14/2021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VINCENZO RUGGIERO &amp; ASSOCIATI</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7CE569E-9B7C-4CB9-AB80-C0841F922CFF}" type="slidenum">
              <a:rPr lang="en-US" smtClean="0"/>
              <a:pPr/>
              <a:t>‹N›</a:t>
            </a:fld>
            <a:endParaRPr lang="en-US"/>
          </a:p>
        </p:txBody>
      </p:sp>
    </p:spTree>
    <p:extLst>
      <p:ext uri="{BB962C8B-B14F-4D97-AF65-F5344CB8AC3E}">
        <p14:creationId xmlns:p14="http://schemas.microsoft.com/office/powerpoint/2010/main" val="68227100"/>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hyperlink" Target="https://www.gazzettaforense.com/2017/11/29/lusura-torna-piazza-cavour-un-reato-condotta-frazionata/"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hyperlink" Target="http://www.edicoladipinuccio.it/linarrestabile-mortalita-delle-imprese-italiane-crisi-e-stretta-creditizia-ne-soffocano-circa-1600-al-giorno/cartello-fallimento-chiuso/"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hyperlink" Target="https://wikiclipart.com/no-money-clipart_37059/"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avidenorrito.it/dubbio-patologico-psicoterapeuta-trapani/" TargetMode="External"/><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hyperlink" Target="https://www.fiapautotrasporti.it/le-ultime-dal-trasporto/emergenza-covid-19-legge-di-conversione-con-modificazioni-del-decreto-legge-16-maggio-2020-n-33-c-d-decreto-riaperture-entrata-in-vigore/"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hyperlink" Target="http://www.queerblog.it/post/201034/corte-di-cassazione-si-al-riconoscimento-di-un-bimbo-nato-da-due-madri"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queerblog.it/post/201034/corte-di-cassazione-si-al-riconoscimento-di-un-bimbo-nato-da-due-madri"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ww.queerblog.it/post/201034/corte-di-cassazione-si-al-riconoscimento-di-un-bimbo-nato-da-due-madri"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hyperlink" Target="http://www.queerblog.it/post/201034/corte-di-cassazione-si-al-riconoscimento-di-un-bimbo-nato-da-due-madri"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queerblog.it/post/201034/corte-di-cassazione-si-al-riconoscimento-di-un-bimbo-nato-da-due-madri"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news.biancolavoro.it/calcolo-interessi-moratori/" TargetMode="External"/><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ilpost.it/2017/01/25/banca-d-italia-privata/" TargetMode="External"/><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www.smartsafe.picsolution.com/index.php/it/normative-leggi-medico/la-direttiva-europea-2010-32-ue" TargetMode="External"/><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hyperlink" Target="https://www.2anews.it/economia-e-finanza/mutui-tutte-le-migliori-offerte-di-gennaio-2019.html"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hyperlink" Target="https://www.facile.it/mutui/news/tassi-bce-situazione-attuale-e-prospettive-febbraio-2017.html" TargetMode="Externa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hyperlink" Target="http://www.salvisjuribus.it/le-sezioni-unite-estendono-la-disciplina-antiusura-agli-interessi-moratori/"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www.tariffando.it/legge-sulla-concorrenza-2017-addio-al-recesso-via-raccomandata/" TargetMode="External"/><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hyperlink" Target="https://www.tariffando.it/legge-sulla-concorrenza-2017-addio-al-recesso-via-raccomandata/" TargetMode="External"/><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hyperlink" Target="https://www.tariffando.it/legge-sulla-concorrenza-2017-addio-al-recesso-via-raccomandata/"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hyperlink" Target="https://www.tariffando.it/legge-sulla-concorrenza-2017-addio-al-recesso-via-raccomanda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hyperlink" Target="https://www.gazzettaforense.com/2017/11/29/lusura-torna-piazza-cavour-un-reato-condotta-frazionata/" TargetMode="External"/></Relationships>
</file>

<file path=ppt/slides/_rels/slide9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hyperlink" Target="https://www.tariffando.it/legge-sulla-concorrenza-2017-addio-al-recesso-via-raccomandata/"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hyperlink" Target="https://www.tariffando.it/legge-sulla-concorrenza-2017-addio-al-recesso-via-raccomandata/"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hyperlink" Target="https://www.tariffando.it/legge-sulla-concorrenza-2017-addio-al-recesso-via-raccomandata/"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hyperlink" Target="https://www.tariffando.it/legge-sulla-concorrenza-2017-addio-al-recesso-via-raccomandata/"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s://www.tariffando.it/legge-sulla-concorrenza-2017-addio-al-recesso-via-raccomandata/"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hyperlink" Target="https://www.tariffando.it/legge-sulla-concorrenza-2017-addio-al-recesso-via-raccomandata/" TargetMode="External"/></Relationships>
</file>

<file path=ppt/slides/_rels/slide9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3" Type="http://schemas.openxmlformats.org/officeDocument/2006/relationships/hyperlink" Target="https://www.mutuionline.it/banche-mutui/banca-carige/" TargetMode="External"/><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hyperlink" Target="http://www.masterlex.it/diritto-civile/furto-del-contenuto-della-cassetta-sicurezza-risarcisce-la-banca/" TargetMode="External"/><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3" Type="http://schemas.openxmlformats.org/officeDocument/2006/relationships/hyperlink" Target="https://www.studiolegalefabris.it/consulenza-contratto-clausole-vessatorie-schio/" TargetMode="External"/><Relationship Id="rId2" Type="http://schemas.openxmlformats.org/officeDocument/2006/relationships/image" Target="../media/image25.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Esterno di un edificio di uffici con finestre di vetro e linee curve">
            <a:extLst>
              <a:ext uri="{FF2B5EF4-FFF2-40B4-BE49-F238E27FC236}">
                <a16:creationId xmlns:a16="http://schemas.microsoft.com/office/drawing/2014/main" id="{69801393-7BCE-4BF1-ADEC-E9335E0D9ED8}"/>
              </a:ext>
            </a:extLst>
          </p:cNvPr>
          <p:cNvPicPr>
            <a:picLocks noChangeAspect="1"/>
          </p:cNvPicPr>
          <p:nvPr/>
        </p:nvPicPr>
        <p:blipFill rotWithShape="1">
          <a:blip r:embed="rId3"/>
          <a:srcRect t="8553" b="7177"/>
          <a:stretch/>
        </p:blipFill>
        <p:spPr>
          <a:xfrm>
            <a:off x="20" y="-1"/>
            <a:ext cx="12191980" cy="6858001"/>
          </a:xfrm>
          <a:custGeom>
            <a:avLst/>
            <a:gdLst/>
            <a:ahLst/>
            <a:cxnLst/>
            <a:rect l="l" t="t" r="r" b="b"/>
            <a:pathLst>
              <a:path w="12191999" h="6857999">
                <a:moveTo>
                  <a:pt x="0" y="0"/>
                </a:moveTo>
                <a:lnTo>
                  <a:pt x="12191999" y="0"/>
                </a:lnTo>
                <a:lnTo>
                  <a:pt x="12191999" y="6857999"/>
                </a:lnTo>
                <a:lnTo>
                  <a:pt x="4628129" y="6857999"/>
                </a:lnTo>
                <a:lnTo>
                  <a:pt x="4734519" y="6819371"/>
                </a:lnTo>
                <a:cubicBezTo>
                  <a:pt x="4938119" y="6741181"/>
                  <a:pt x="5132935" y="6652933"/>
                  <a:pt x="5315781" y="6551721"/>
                </a:cubicBezTo>
                <a:cubicBezTo>
                  <a:pt x="6619811" y="5830059"/>
                  <a:pt x="6364610" y="4934281"/>
                  <a:pt x="6058656" y="3948664"/>
                </a:cubicBezTo>
                <a:cubicBezTo>
                  <a:pt x="5601502" y="2476708"/>
                  <a:pt x="4958009" y="1222984"/>
                  <a:pt x="2540911" y="827627"/>
                </a:cubicBezTo>
                <a:cubicBezTo>
                  <a:pt x="1760946" y="699982"/>
                  <a:pt x="986522" y="591203"/>
                  <a:pt x="238021" y="541759"/>
                </a:cubicBezTo>
                <a:lnTo>
                  <a:pt x="0" y="529223"/>
                </a:lnTo>
                <a:close/>
              </a:path>
            </a:pathLst>
          </a:custGeom>
        </p:spPr>
      </p:pic>
      <p:sp>
        <p:nvSpPr>
          <p:cNvPr id="2" name="Titolo 1">
            <a:extLst>
              <a:ext uri="{FF2B5EF4-FFF2-40B4-BE49-F238E27FC236}">
                <a16:creationId xmlns:a16="http://schemas.microsoft.com/office/drawing/2014/main" id="{8501B0D2-FE41-4F6F-B5A6-2DC3662BA532}"/>
              </a:ext>
            </a:extLst>
          </p:cNvPr>
          <p:cNvSpPr>
            <a:spLocks noGrp="1"/>
          </p:cNvSpPr>
          <p:nvPr>
            <p:ph type="ctrTitle"/>
          </p:nvPr>
        </p:nvSpPr>
        <p:spPr>
          <a:xfrm>
            <a:off x="7384518" y="1709700"/>
            <a:ext cx="4572000" cy="2286000"/>
          </a:xfrm>
        </p:spPr>
        <p:txBody>
          <a:bodyPr>
            <a:normAutofit/>
          </a:bodyPr>
          <a:lstStyle/>
          <a:p>
            <a:pPr algn="l"/>
            <a:r>
              <a:rPr lang="it-IT" sz="3400" dirty="0">
                <a:solidFill>
                  <a:schemeClr val="bg2">
                    <a:lumMod val="90000"/>
                    <a:lumOff val="10000"/>
                  </a:schemeClr>
                </a:solidFill>
                <a:latin typeface="Gill Sans MT" panose="020B0502020104020203" pitchFamily="34" charset="0"/>
              </a:rPr>
              <a:t>IL MUTUO E L’USURA SOPRAVVENUTA</a:t>
            </a:r>
            <a:br>
              <a:rPr lang="it-IT" sz="3400" dirty="0">
                <a:solidFill>
                  <a:schemeClr val="bg2">
                    <a:lumMod val="90000"/>
                    <a:lumOff val="10000"/>
                  </a:schemeClr>
                </a:solidFill>
                <a:latin typeface="Gill Sans MT" panose="020B0502020104020203" pitchFamily="34" charset="0"/>
              </a:rPr>
            </a:br>
            <a:br>
              <a:rPr lang="it-IT" sz="3400" dirty="0">
                <a:solidFill>
                  <a:schemeClr val="bg2">
                    <a:lumMod val="90000"/>
                    <a:lumOff val="10000"/>
                  </a:schemeClr>
                </a:solidFill>
                <a:latin typeface="Gill Sans MT" panose="020B0502020104020203" pitchFamily="34" charset="0"/>
              </a:rPr>
            </a:br>
            <a:r>
              <a:rPr lang="it-IT" sz="3400" dirty="0">
                <a:solidFill>
                  <a:schemeClr val="bg2">
                    <a:lumMod val="90000"/>
                    <a:lumOff val="10000"/>
                  </a:schemeClr>
                </a:solidFill>
                <a:latin typeface="Gill Sans MT" panose="020B0502020104020203" pitchFamily="34" charset="0"/>
              </a:rPr>
              <a:t>IL PEGNO </a:t>
            </a:r>
            <a:r>
              <a:rPr lang="it-IT" sz="3400" i="1" dirty="0" err="1">
                <a:solidFill>
                  <a:schemeClr val="bg2">
                    <a:lumMod val="90000"/>
                    <a:lumOff val="10000"/>
                  </a:schemeClr>
                </a:solidFill>
                <a:latin typeface="Gill Sans MT" panose="020B0502020104020203" pitchFamily="34" charset="0"/>
              </a:rPr>
              <a:t>OMnIBUS</a:t>
            </a:r>
            <a:endParaRPr lang="it-IT" sz="3400" dirty="0">
              <a:solidFill>
                <a:schemeClr val="bg2">
                  <a:lumMod val="90000"/>
                  <a:lumOff val="10000"/>
                </a:schemeClr>
              </a:solidFill>
              <a:latin typeface="Gill Sans MT" panose="020B0502020104020203" pitchFamily="34" charset="0"/>
            </a:endParaRPr>
          </a:p>
        </p:txBody>
      </p:sp>
      <p:sp>
        <p:nvSpPr>
          <p:cNvPr id="3" name="Sottotitolo 2">
            <a:extLst>
              <a:ext uri="{FF2B5EF4-FFF2-40B4-BE49-F238E27FC236}">
                <a16:creationId xmlns:a16="http://schemas.microsoft.com/office/drawing/2014/main" id="{1DDF7D2E-C539-41B5-A081-11188699F42E}"/>
              </a:ext>
            </a:extLst>
          </p:cNvPr>
          <p:cNvSpPr>
            <a:spLocks noGrp="1"/>
          </p:cNvSpPr>
          <p:nvPr>
            <p:ph type="subTitle" idx="1"/>
          </p:nvPr>
        </p:nvSpPr>
        <p:spPr>
          <a:xfrm>
            <a:off x="386715" y="2601040"/>
            <a:ext cx="3524822" cy="1655917"/>
          </a:xfrm>
        </p:spPr>
        <p:txBody>
          <a:bodyPr anchor="b">
            <a:normAutofit fontScale="92500" lnSpcReduction="10000"/>
          </a:bodyPr>
          <a:lstStyle/>
          <a:p>
            <a:pPr algn="l"/>
            <a:r>
              <a:rPr lang="it-IT" sz="2000">
                <a:solidFill>
                  <a:schemeClr val="tx1"/>
                </a:solidFill>
              </a:rPr>
              <a:t>Scuola di Specializzazione per le Professioni Legali – Università Suor Orsola Benincasa </a:t>
            </a:r>
          </a:p>
          <a:p>
            <a:pPr algn="l"/>
            <a:r>
              <a:rPr lang="it-IT" sz="2000">
                <a:solidFill>
                  <a:schemeClr val="tx1"/>
                </a:solidFill>
              </a:rPr>
              <a:t>Lezione del 13 aprile 2021</a:t>
            </a:r>
          </a:p>
          <a:p>
            <a:pPr algn="l"/>
            <a:endParaRPr lang="it-IT" sz="1200"/>
          </a:p>
          <a:p>
            <a:pPr algn="l"/>
            <a:endParaRPr lang="it-IT" sz="1200"/>
          </a:p>
        </p:txBody>
      </p:sp>
      <p:sp>
        <p:nvSpPr>
          <p:cNvPr id="5" name="CasellaDiTesto 4">
            <a:extLst>
              <a:ext uri="{FF2B5EF4-FFF2-40B4-BE49-F238E27FC236}">
                <a16:creationId xmlns:a16="http://schemas.microsoft.com/office/drawing/2014/main" id="{D1280E4E-01F4-423B-9740-0B98A2B38E5C}"/>
              </a:ext>
            </a:extLst>
          </p:cNvPr>
          <p:cNvSpPr txBox="1"/>
          <p:nvPr/>
        </p:nvSpPr>
        <p:spPr>
          <a:xfrm>
            <a:off x="359235" y="5705400"/>
            <a:ext cx="3046437" cy="625812"/>
          </a:xfrm>
          <a:prstGeom prst="rect">
            <a:avLst/>
          </a:prstGeom>
          <a:noFill/>
        </p:spPr>
        <p:txBody>
          <a:bodyPr wrap="square" rtlCol="0">
            <a:spAutoFit/>
          </a:bodyPr>
          <a:lstStyle/>
          <a:p>
            <a:pPr>
              <a:spcAft>
                <a:spcPts val="800"/>
              </a:spcAft>
            </a:pPr>
            <a:r>
              <a:rPr lang="it-IT" sz="1400">
                <a:latin typeface="Centaur" panose="02030504050205020304" pitchFamily="18" charset="0"/>
              </a:rPr>
              <a:t>VINCENZO RUGGIERO &amp; ASSOCIATI</a:t>
            </a:r>
            <a:r>
              <a:rPr lang="it-IT">
                <a:latin typeface="Centaur" panose="02030504050205020304" pitchFamily="18" charset="0"/>
              </a:rPr>
              <a:t>     </a:t>
            </a:r>
            <a:endParaRPr lang="it-IT" sz="1200">
              <a:latin typeface="Centaur" panose="02030504050205020304" pitchFamily="18" charset="0"/>
            </a:endParaRPr>
          </a:p>
          <a:p>
            <a:pPr algn="ctr">
              <a:spcAft>
                <a:spcPts val="800"/>
              </a:spcAft>
            </a:pPr>
            <a:r>
              <a:rPr lang="it-IT" sz="1000">
                <a:latin typeface="Centaur" panose="02030504050205020304" pitchFamily="18" charset="0"/>
              </a:rPr>
              <a:t>STUDIO LEGALE</a:t>
            </a:r>
          </a:p>
        </p:txBody>
      </p:sp>
      <p:cxnSp>
        <p:nvCxnSpPr>
          <p:cNvPr id="17" name="Connettore diritto 16">
            <a:extLst>
              <a:ext uri="{FF2B5EF4-FFF2-40B4-BE49-F238E27FC236}">
                <a16:creationId xmlns:a16="http://schemas.microsoft.com/office/drawing/2014/main" id="{998B7CBC-241D-490D-8FC7-D8D7F3949C55}"/>
              </a:ext>
            </a:extLst>
          </p:cNvPr>
          <p:cNvCxnSpPr>
            <a:cxnSpLocks/>
          </p:cNvCxnSpPr>
          <p:nvPr/>
        </p:nvCxnSpPr>
        <p:spPr>
          <a:xfrm>
            <a:off x="1721250" y="6054357"/>
            <a:ext cx="343857" cy="0"/>
          </a:xfrm>
          <a:prstGeom prst="line">
            <a:avLst/>
          </a:prstGeom>
          <a:ln>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pic>
        <p:nvPicPr>
          <p:cNvPr id="20" name="Immagine 19">
            <a:extLst>
              <a:ext uri="{FF2B5EF4-FFF2-40B4-BE49-F238E27FC236}">
                <a16:creationId xmlns:a16="http://schemas.microsoft.com/office/drawing/2014/main" id="{DE9116AC-6686-41B6-9C48-4917B7A6F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9165" y="5705400"/>
            <a:ext cx="2145553" cy="795183"/>
          </a:xfrm>
          <a:prstGeom prst="rect">
            <a:avLst/>
          </a:prstGeom>
        </p:spPr>
      </p:pic>
    </p:spTree>
    <p:custDataLst>
      <p:tags r:id="rId1"/>
    </p:custDataLst>
    <p:extLst>
      <p:ext uri="{BB962C8B-B14F-4D97-AF65-F5344CB8AC3E}">
        <p14:creationId xmlns:p14="http://schemas.microsoft.com/office/powerpoint/2010/main" val="182011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2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25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25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53">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5" name="Straight Connector 54">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55">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57">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87" name="Rectangle 60">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magine che contiene interni&#10;&#10;Descrizione generata automaticamente">
            <a:extLst>
              <a:ext uri="{FF2B5EF4-FFF2-40B4-BE49-F238E27FC236}">
                <a16:creationId xmlns:a16="http://schemas.microsoft.com/office/drawing/2014/main" id="{71020195-BBF6-4F57-A6EB-8F60CCC65A4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999" b="-1"/>
          <a:stretch/>
        </p:blipFill>
        <p:spPr>
          <a:xfrm>
            <a:off x="3174" y="10"/>
            <a:ext cx="12192000" cy="6857990"/>
          </a:xfrm>
          <a:prstGeom prst="rect">
            <a:avLst/>
          </a:prstGeom>
        </p:spPr>
      </p:pic>
      <p:sp>
        <p:nvSpPr>
          <p:cNvPr id="3" name="Segnaposto testo 2">
            <a:extLst>
              <a:ext uri="{FF2B5EF4-FFF2-40B4-BE49-F238E27FC236}">
                <a16:creationId xmlns:a16="http://schemas.microsoft.com/office/drawing/2014/main" id="{287BF5DF-2BB2-45F1-AF38-461FDCF3F5E2}"/>
              </a:ext>
            </a:extLst>
          </p:cNvPr>
          <p:cNvSpPr>
            <a:spLocks noGrp="1"/>
          </p:cNvSpPr>
          <p:nvPr>
            <p:ph type="body" idx="1"/>
          </p:nvPr>
        </p:nvSpPr>
        <p:spPr>
          <a:xfrm>
            <a:off x="1107040" y="428329"/>
            <a:ext cx="9971570" cy="6001342"/>
          </a:xfrm>
        </p:spPr>
        <p:txBody>
          <a:bodyPr vert="horz" lIns="91440" tIns="45720" rIns="91440" bIns="45720" rtlCol="0" anchor="ctr">
            <a:normAutofit/>
          </a:bodyPr>
          <a:lstStyle/>
          <a:p>
            <a:pPr algn="just">
              <a:spcAft>
                <a:spcPts val="0"/>
              </a:spcAft>
            </a:pPr>
            <a:r>
              <a:rPr lang="en-US" sz="2600">
                <a:solidFill>
                  <a:schemeClr val="tx1"/>
                </a:solidFill>
                <a:latin typeface="Gill Sans Nova" panose="020B0602020104020203" pitchFamily="34" charset="0"/>
              </a:rPr>
              <a:t>La </a:t>
            </a:r>
            <a:r>
              <a:rPr lang="en-US" sz="2600" err="1">
                <a:solidFill>
                  <a:schemeClr val="tx1"/>
                </a:solidFill>
                <a:latin typeface="Gill Sans Nova" panose="020B0602020104020203" pitchFamily="34" charset="0"/>
              </a:rPr>
              <a:t>giurisprudenza</a:t>
            </a:r>
            <a:r>
              <a:rPr lang="en-US" sz="2600">
                <a:solidFill>
                  <a:schemeClr val="tx1"/>
                </a:solidFill>
                <a:latin typeface="Gill Sans Nova" panose="020B0602020104020203" pitchFamily="34" charset="0"/>
              </a:rPr>
              <a:t> di </a:t>
            </a:r>
            <a:r>
              <a:rPr lang="en-US" sz="2600" err="1">
                <a:solidFill>
                  <a:schemeClr val="tx1"/>
                </a:solidFill>
                <a:latin typeface="Gill Sans Nova" panose="020B0602020104020203" pitchFamily="34" charset="0"/>
              </a:rPr>
              <a:t>legittimità</a:t>
            </a:r>
            <a:r>
              <a:rPr lang="en-US" sz="2600">
                <a:solidFill>
                  <a:schemeClr val="tx1"/>
                </a:solidFill>
                <a:latin typeface="Gill Sans Nova" panose="020B0602020104020203" pitchFamily="34" charset="0"/>
              </a:rPr>
              <a:t> non </a:t>
            </a:r>
            <a:r>
              <a:rPr lang="en-US" sz="2600" err="1">
                <a:solidFill>
                  <a:schemeClr val="tx1"/>
                </a:solidFill>
                <a:latin typeface="Gill Sans Nova" panose="020B0602020104020203" pitchFamily="34" charset="0"/>
              </a:rPr>
              <a:t>riteneva</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configurato</a:t>
            </a:r>
            <a:r>
              <a:rPr lang="en-US" sz="2600">
                <a:solidFill>
                  <a:schemeClr val="tx1"/>
                </a:solidFill>
                <a:latin typeface="Gill Sans Nova" panose="020B0602020104020203" pitchFamily="34" charset="0"/>
              </a:rPr>
              <a:t> il </a:t>
            </a:r>
            <a:r>
              <a:rPr lang="en-US" sz="2600" err="1">
                <a:solidFill>
                  <a:schemeClr val="tx1"/>
                </a:solidFill>
                <a:latin typeface="Gill Sans Nova" panose="020B0602020104020203" pitchFamily="34" charset="0"/>
              </a:rPr>
              <a:t>reato</a:t>
            </a:r>
            <a:r>
              <a:rPr lang="en-US" sz="2600">
                <a:solidFill>
                  <a:schemeClr val="tx1"/>
                </a:solidFill>
                <a:latin typeface="Gill Sans Nova" panose="020B0602020104020203" pitchFamily="34" charset="0"/>
              </a:rPr>
              <a:t> di usura per la </a:t>
            </a:r>
            <a:r>
              <a:rPr lang="en-US" sz="2600" err="1">
                <a:solidFill>
                  <a:schemeClr val="tx1"/>
                </a:solidFill>
                <a:latin typeface="Gill Sans Nova" panose="020B0602020104020203" pitchFamily="34" charset="0"/>
              </a:rPr>
              <a:t>mera</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pattuizione</a:t>
            </a:r>
            <a:r>
              <a:rPr lang="en-US" sz="2600">
                <a:solidFill>
                  <a:schemeClr val="tx1"/>
                </a:solidFill>
                <a:latin typeface="Gill Sans Nova" panose="020B0602020104020203" pitchFamily="34" charset="0"/>
              </a:rPr>
              <a:t> di </a:t>
            </a:r>
            <a:r>
              <a:rPr lang="en-US" sz="2600" err="1">
                <a:solidFill>
                  <a:schemeClr val="tx1"/>
                </a:solidFill>
                <a:latin typeface="Gill Sans Nova" panose="020B0602020104020203" pitchFamily="34" charset="0"/>
              </a:rPr>
              <a:t>interessi</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elevati</a:t>
            </a:r>
            <a:r>
              <a:rPr lang="en-US" sz="2600">
                <a:solidFill>
                  <a:schemeClr val="tx1"/>
                </a:solidFill>
                <a:latin typeface="Gill Sans Nova" panose="020B0602020104020203" pitchFamily="34" charset="0"/>
              </a:rPr>
              <a:t>, ma solo </a:t>
            </a:r>
            <a:r>
              <a:rPr lang="en-US" sz="2600" err="1">
                <a:solidFill>
                  <a:schemeClr val="tx1"/>
                </a:solidFill>
                <a:latin typeface="Gill Sans Nova" panose="020B0602020104020203" pitchFamily="34" charset="0"/>
              </a:rPr>
              <a:t>allorchè</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ricorrenti</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i</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presupposti</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approfittamento</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stato</a:t>
            </a:r>
            <a:r>
              <a:rPr lang="en-US" sz="2600">
                <a:solidFill>
                  <a:schemeClr val="tx1"/>
                </a:solidFill>
                <a:latin typeface="Gill Sans Nova" panose="020B0602020104020203" pitchFamily="34" charset="0"/>
              </a:rPr>
              <a:t> di </a:t>
            </a:r>
            <a:r>
              <a:rPr lang="en-US" sz="2600" err="1">
                <a:solidFill>
                  <a:schemeClr val="tx1"/>
                </a:solidFill>
                <a:latin typeface="Gill Sans Nova" panose="020B0602020104020203" pitchFamily="34" charset="0"/>
              </a:rPr>
              <a:t>bisogno</a:t>
            </a:r>
            <a:r>
              <a:rPr lang="en-US" sz="2600">
                <a:solidFill>
                  <a:schemeClr val="tx1"/>
                </a:solidFill>
                <a:latin typeface="Gill Sans Nova" panose="020B0602020104020203" pitchFamily="34" charset="0"/>
              </a:rPr>
              <a:t> e </a:t>
            </a:r>
            <a:r>
              <a:rPr lang="en-US" sz="2600" err="1">
                <a:solidFill>
                  <a:schemeClr val="tx1"/>
                </a:solidFill>
                <a:latin typeface="Gill Sans Nova" panose="020B0602020104020203" pitchFamily="34" charset="0"/>
              </a:rPr>
              <a:t>vantaggi</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usurari</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dell’art</a:t>
            </a:r>
            <a:r>
              <a:rPr lang="en-US" sz="2600">
                <a:solidFill>
                  <a:schemeClr val="tx1"/>
                </a:solidFill>
                <a:latin typeface="Gill Sans Nova" panose="020B0602020104020203" pitchFamily="34" charset="0"/>
              </a:rPr>
              <a:t>. 644 </a:t>
            </a:r>
            <a:r>
              <a:rPr lang="en-US" sz="2600" err="1">
                <a:solidFill>
                  <a:schemeClr val="tx1"/>
                </a:solidFill>
                <a:latin typeface="Gill Sans Nova" panose="020B0602020104020203" pitchFamily="34" charset="0"/>
              </a:rPr>
              <a:t>c.p.</a:t>
            </a:r>
            <a:r>
              <a:rPr lang="en-US" sz="2600">
                <a:solidFill>
                  <a:schemeClr val="tx1"/>
                </a:solidFill>
                <a:latin typeface="Gill Sans Nova" panose="020B0602020104020203" pitchFamily="34" charset="0"/>
              </a:rPr>
              <a:t> (Cass., 26/08/1993, n. 9021).</a:t>
            </a:r>
          </a:p>
          <a:p>
            <a:pPr algn="just">
              <a:spcAft>
                <a:spcPts val="0"/>
              </a:spcAft>
            </a:pPr>
            <a:endParaRPr lang="en-US" sz="2600">
              <a:solidFill>
                <a:schemeClr val="tx1"/>
              </a:solidFill>
              <a:latin typeface="Gill Sans Nova" panose="020B0602020104020203" pitchFamily="34" charset="0"/>
            </a:endParaRPr>
          </a:p>
          <a:p>
            <a:pPr algn="just">
              <a:spcAft>
                <a:spcPts val="0"/>
              </a:spcAft>
            </a:pPr>
            <a:r>
              <a:rPr lang="en-US" sz="2600">
                <a:solidFill>
                  <a:schemeClr val="tx1"/>
                </a:solidFill>
                <a:latin typeface="Gill Sans Nova" panose="020B0602020104020203" pitchFamily="34" charset="0"/>
              </a:rPr>
              <a:t>Le </a:t>
            </a:r>
            <a:r>
              <a:rPr lang="en-US" sz="2600" err="1">
                <a:solidFill>
                  <a:schemeClr val="tx1"/>
                </a:solidFill>
                <a:latin typeface="Gill Sans Nova" panose="020B0602020104020203" pitchFamily="34" charset="0"/>
              </a:rPr>
              <a:t>difficoltà</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nascevano</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dalla</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necessaria</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dimostrazione</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degli</a:t>
            </a:r>
            <a:r>
              <a:rPr lang="en-US" sz="2600">
                <a:solidFill>
                  <a:schemeClr val="tx1"/>
                </a:solidFill>
                <a:latin typeface="Gill Sans Nova" panose="020B0602020104020203" pitchFamily="34" charset="0"/>
              </a:rPr>
              <a:t> </a:t>
            </a:r>
            <a:r>
              <a:rPr lang="en-US" sz="2600" b="1" err="1">
                <a:solidFill>
                  <a:schemeClr val="tx1"/>
                </a:solidFill>
                <a:latin typeface="Gill Sans Nova" panose="020B0602020104020203" pitchFamily="34" charset="0"/>
              </a:rPr>
              <a:t>elementi</a:t>
            </a:r>
            <a:r>
              <a:rPr lang="en-US" sz="2600" b="1">
                <a:solidFill>
                  <a:schemeClr val="tx1"/>
                </a:solidFill>
                <a:latin typeface="Gill Sans Nova" panose="020B0602020104020203" pitchFamily="34" charset="0"/>
              </a:rPr>
              <a:t> </a:t>
            </a:r>
            <a:r>
              <a:rPr lang="en-US" sz="2600" b="1" err="1">
                <a:solidFill>
                  <a:schemeClr val="tx1"/>
                </a:solidFill>
                <a:latin typeface="Gill Sans Nova" panose="020B0602020104020203" pitchFamily="34" charset="0"/>
              </a:rPr>
              <a:t>soggettivi</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della</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fattispecie</a:t>
            </a:r>
            <a:r>
              <a:rPr lang="en-US" sz="2600">
                <a:solidFill>
                  <a:schemeClr val="tx1"/>
                </a:solidFill>
                <a:latin typeface="Gill Sans Nova" panose="020B0602020104020203" pitchFamily="34" charset="0"/>
              </a:rPr>
              <a:t> </a:t>
            </a:r>
            <a:r>
              <a:rPr lang="en-US" sz="2600" err="1">
                <a:solidFill>
                  <a:schemeClr val="tx1"/>
                </a:solidFill>
                <a:latin typeface="Gill Sans Nova" panose="020B0602020104020203" pitchFamily="34" charset="0"/>
              </a:rPr>
              <a:t>penale</a:t>
            </a:r>
            <a:r>
              <a:rPr lang="en-US" sz="2600">
                <a:solidFill>
                  <a:schemeClr val="tx1"/>
                </a:solidFill>
                <a:latin typeface="Gill Sans Nova" panose="020B0602020104020203" pitchFamily="34" charset="0"/>
              </a:rPr>
              <a:t>. </a:t>
            </a:r>
          </a:p>
        </p:txBody>
      </p:sp>
      <p:sp>
        <p:nvSpPr>
          <p:cNvPr id="6" name="Segnaposto numero diapositiva 5">
            <a:extLst>
              <a:ext uri="{FF2B5EF4-FFF2-40B4-BE49-F238E27FC236}">
                <a16:creationId xmlns:a16="http://schemas.microsoft.com/office/drawing/2014/main" id="{03D912FA-B422-4BB0-8923-A784581D3EB2}"/>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9</a:t>
            </a:r>
            <a:endParaRPr lang="en-US">
              <a:solidFill>
                <a:srgbClr val="FFFFFF">
                  <a:alpha val="80000"/>
                </a:srgbClr>
              </a:solidFill>
            </a:endParaRPr>
          </a:p>
        </p:txBody>
      </p:sp>
      <p:sp>
        <p:nvSpPr>
          <p:cNvPr id="13" name="Segnaposto piè di pagina 11">
            <a:extLst>
              <a:ext uri="{FF2B5EF4-FFF2-40B4-BE49-F238E27FC236}">
                <a16:creationId xmlns:a16="http://schemas.microsoft.com/office/drawing/2014/main" id="{FD96521E-B2E4-4528-9CA4-161B27DAF1B2}"/>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custDataLst>
      <p:tags r:id="rId1"/>
    </p:custDataLst>
    <p:extLst>
      <p:ext uri="{BB962C8B-B14F-4D97-AF65-F5344CB8AC3E}">
        <p14:creationId xmlns:p14="http://schemas.microsoft.com/office/powerpoint/2010/main" val="152652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99</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8" name="CasellaDiTesto 7">
            <a:extLst>
              <a:ext uri="{FF2B5EF4-FFF2-40B4-BE49-F238E27FC236}">
                <a16:creationId xmlns:a16="http://schemas.microsoft.com/office/drawing/2014/main" id="{34E50DC9-1436-4E4C-8F79-8CC8C212EC0D}"/>
              </a:ext>
            </a:extLst>
          </p:cNvPr>
          <p:cNvSpPr txBox="1"/>
          <p:nvPr/>
        </p:nvSpPr>
        <p:spPr>
          <a:xfrm>
            <a:off x="869457" y="1174556"/>
            <a:ext cx="10453086" cy="4154984"/>
          </a:xfrm>
          <a:prstGeom prst="rect">
            <a:avLst/>
          </a:prstGeom>
          <a:noFill/>
        </p:spPr>
        <p:txBody>
          <a:bodyPr wrap="square" rtlCol="0">
            <a:spAutoFit/>
          </a:bodyPr>
          <a:lstStyle/>
          <a:p>
            <a:pPr algn="just"/>
            <a:r>
              <a:rPr lang="it-IT" sz="2400" dirty="0">
                <a:latin typeface="Gill Sans Nova" panose="020B0602020104020203" pitchFamily="34" charset="0"/>
              </a:rPr>
              <a:t>La clausola cd. di pegno </a:t>
            </a:r>
            <a:r>
              <a:rPr lang="it-IT" sz="2400" i="1" dirty="0">
                <a:latin typeface="Gill Sans Nova" panose="020B0602020104020203" pitchFamily="34" charset="0"/>
              </a:rPr>
              <a:t>omnibus</a:t>
            </a:r>
            <a:r>
              <a:rPr lang="it-IT" sz="2400" dirty="0">
                <a:latin typeface="Gill Sans Nova" panose="020B0602020104020203" pitchFamily="34" charset="0"/>
              </a:rPr>
              <a:t> è ormai sempre più frequente nei contratti di sottoscrizione prestiti, anche a causa della crescente difficoltà delle banche nel recupero crediti.</a:t>
            </a:r>
          </a:p>
          <a:p>
            <a:pPr algn="just"/>
            <a:endParaRPr lang="it-IT" sz="2400" dirty="0">
              <a:latin typeface="Gill Sans Nova" panose="020B0602020104020203" pitchFamily="34" charset="0"/>
            </a:endParaRPr>
          </a:p>
          <a:p>
            <a:pPr algn="just"/>
            <a:r>
              <a:rPr lang="it-IT" sz="2400" dirty="0">
                <a:latin typeface="Gill Sans Nova" panose="020B0602020104020203" pitchFamily="34" charset="0"/>
              </a:rPr>
              <a:t>Questa tipologia di pegno, ad ogni modo, pone notevoli problemi proprio in considerazione del fatto che il credito in tal modo garantito non risulta esattamente determinato nel titolo costitutivo della garanzia, specie nel momento in cui è concesso a garanzia di crediti condizionali o futuri. </a:t>
            </a:r>
          </a:p>
          <a:p>
            <a:pPr algn="just"/>
            <a:endParaRPr lang="it-IT" sz="2400" dirty="0">
              <a:latin typeface="Gill Sans Nova" panose="020B0602020104020203" pitchFamily="34" charset="0"/>
            </a:endParaRPr>
          </a:p>
          <a:p>
            <a:pPr algn="just"/>
            <a:r>
              <a:rPr lang="it-IT" sz="2400" dirty="0">
                <a:latin typeface="Gill Sans Nova" panose="020B0602020104020203" pitchFamily="34" charset="0"/>
              </a:rPr>
              <a:t>In questa materia si intrecciano questioni attinenti, per un verso, alla struttura della fattispecie, per altro, all’opponibilità della prelazione.</a:t>
            </a:r>
          </a:p>
        </p:txBody>
      </p:sp>
    </p:spTree>
    <p:extLst>
      <p:ext uri="{BB962C8B-B14F-4D97-AF65-F5344CB8AC3E}">
        <p14:creationId xmlns:p14="http://schemas.microsoft.com/office/powerpoint/2010/main" val="297406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100</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8" name="CasellaDiTesto 7">
            <a:extLst>
              <a:ext uri="{FF2B5EF4-FFF2-40B4-BE49-F238E27FC236}">
                <a16:creationId xmlns:a16="http://schemas.microsoft.com/office/drawing/2014/main" id="{34E50DC9-1436-4E4C-8F79-8CC8C212EC0D}"/>
              </a:ext>
            </a:extLst>
          </p:cNvPr>
          <p:cNvSpPr txBox="1"/>
          <p:nvPr/>
        </p:nvSpPr>
        <p:spPr>
          <a:xfrm>
            <a:off x="762925" y="341018"/>
            <a:ext cx="10453086" cy="6232475"/>
          </a:xfrm>
          <a:prstGeom prst="rect">
            <a:avLst/>
          </a:prstGeom>
          <a:noFill/>
        </p:spPr>
        <p:txBody>
          <a:bodyPr wrap="square" rtlCol="0">
            <a:spAutoFit/>
          </a:bodyPr>
          <a:lstStyle/>
          <a:p>
            <a:pPr algn="just"/>
            <a:r>
              <a:rPr lang="it-IT" sz="2100" dirty="0">
                <a:latin typeface="Gill Sans Nova" panose="020B0602020104020203" pitchFamily="34" charset="0"/>
              </a:rPr>
              <a:t>Il primo aspetto attiene alla disciplina di carattere generale del contratto, quale quella sull’</a:t>
            </a:r>
            <a:r>
              <a:rPr lang="it-IT" sz="2100" b="1" dirty="0">
                <a:latin typeface="Gill Sans Nova" panose="020B0602020104020203" pitchFamily="34" charset="0"/>
              </a:rPr>
              <a:t>oggetto del contratto</a:t>
            </a:r>
            <a:endParaRPr lang="it-IT" sz="2100" dirty="0">
              <a:latin typeface="Gill Sans Nova" panose="020B0602020104020203" pitchFamily="34" charset="0"/>
            </a:endParaRPr>
          </a:p>
          <a:p>
            <a:pPr algn="ctr"/>
            <a:endParaRPr lang="it-IT" sz="2100" dirty="0">
              <a:latin typeface="Gill Sans Nova" panose="020B0602020104020203" pitchFamily="34" charset="0"/>
            </a:endParaRPr>
          </a:p>
          <a:p>
            <a:pPr algn="ctr"/>
            <a:r>
              <a:rPr lang="it-IT" sz="2100" b="1" dirty="0">
                <a:latin typeface="Gill Sans Nova" panose="020B0602020104020203" pitchFamily="34" charset="0"/>
              </a:rPr>
              <a:t>Art. 1346 c.c.</a:t>
            </a:r>
          </a:p>
          <a:p>
            <a:pPr algn="ctr"/>
            <a:r>
              <a:rPr lang="it-IT" sz="2100" b="1" dirty="0">
                <a:latin typeface="Gill Sans Nova" panose="020B0602020104020203" pitchFamily="34" charset="0"/>
              </a:rPr>
              <a:t>Requisiti</a:t>
            </a:r>
          </a:p>
          <a:p>
            <a:pPr algn="ctr"/>
            <a:endParaRPr lang="it-IT" sz="2100" dirty="0">
              <a:latin typeface="Gill Sans Nova" panose="020B0602020104020203" pitchFamily="34" charset="0"/>
            </a:endParaRPr>
          </a:p>
          <a:p>
            <a:pPr algn="just"/>
            <a:r>
              <a:rPr lang="it-IT" sz="2100" i="1" dirty="0">
                <a:latin typeface="Gill Sans Nova" panose="020B0602020104020203" pitchFamily="34" charset="0"/>
              </a:rPr>
              <a:t>L'oggetto del contratto deve essere possibile, lecito, </a:t>
            </a:r>
            <a:r>
              <a:rPr lang="it-IT" sz="2100" b="1" i="1" dirty="0">
                <a:latin typeface="Gill Sans Nova" panose="020B0602020104020203" pitchFamily="34" charset="0"/>
              </a:rPr>
              <a:t>determinato o determinabile.</a:t>
            </a:r>
            <a:r>
              <a:rPr lang="it-IT" sz="2100" i="1" dirty="0">
                <a:latin typeface="Gill Sans Nova" panose="020B0602020104020203" pitchFamily="34" charset="0"/>
              </a:rPr>
              <a:t> </a:t>
            </a:r>
          </a:p>
          <a:p>
            <a:pPr algn="just"/>
            <a:endParaRPr lang="it-IT" sz="2100" dirty="0">
              <a:latin typeface="Gill Sans Nova" panose="020B0602020104020203" pitchFamily="34" charset="0"/>
            </a:endParaRPr>
          </a:p>
          <a:p>
            <a:pPr algn="just"/>
            <a:endParaRPr lang="it-IT" sz="2100" dirty="0">
              <a:latin typeface="Gill Sans Nova" panose="020B0602020104020203" pitchFamily="34" charset="0"/>
            </a:endParaRPr>
          </a:p>
          <a:p>
            <a:pPr algn="just"/>
            <a:r>
              <a:rPr lang="it-IT" sz="2100" dirty="0">
                <a:latin typeface="Gill Sans Nova" panose="020B0602020104020203" pitchFamily="34" charset="0"/>
              </a:rPr>
              <a:t>e al cd. principio di </a:t>
            </a:r>
            <a:r>
              <a:rPr lang="it-IT" sz="2100" b="1" dirty="0">
                <a:latin typeface="Gill Sans Nova" panose="020B0602020104020203" pitchFamily="34" charset="0"/>
              </a:rPr>
              <a:t>accessorietà</a:t>
            </a:r>
            <a:r>
              <a:rPr lang="it-IT" sz="2100" dirty="0">
                <a:latin typeface="Gill Sans Nova" panose="020B0602020104020203" pitchFamily="34" charset="0"/>
              </a:rPr>
              <a:t>, desumibile dall’art. 2784 c.c.</a:t>
            </a:r>
          </a:p>
          <a:p>
            <a:pPr algn="just"/>
            <a:endParaRPr lang="it-IT" sz="2100" dirty="0">
              <a:latin typeface="Gill Sans Nova" panose="020B0602020104020203" pitchFamily="34" charset="0"/>
            </a:endParaRPr>
          </a:p>
          <a:p>
            <a:pPr algn="ctr"/>
            <a:r>
              <a:rPr lang="it-IT" sz="2100" b="1" dirty="0">
                <a:latin typeface="Gill Sans Nova" panose="020B0602020104020203" pitchFamily="34" charset="0"/>
              </a:rPr>
              <a:t>Art. 2784 c.c.</a:t>
            </a:r>
          </a:p>
          <a:p>
            <a:pPr algn="ctr"/>
            <a:r>
              <a:rPr lang="it-IT" sz="2100" b="1" dirty="0">
                <a:latin typeface="Gill Sans Nova" panose="020B0602020104020203" pitchFamily="34" charset="0"/>
              </a:rPr>
              <a:t>Nozione [di pegno]</a:t>
            </a:r>
          </a:p>
          <a:p>
            <a:pPr algn="just"/>
            <a:endParaRPr lang="it-IT" sz="2100" b="1" dirty="0">
              <a:latin typeface="Gill Sans Nova" panose="020B0602020104020203" pitchFamily="34" charset="0"/>
            </a:endParaRPr>
          </a:p>
          <a:p>
            <a:pPr algn="just"/>
            <a:r>
              <a:rPr lang="it-IT" sz="2100" b="1" dirty="0">
                <a:latin typeface="Gill Sans Nova" panose="020B0602020104020203" pitchFamily="34" charset="0"/>
              </a:rPr>
              <a:t>1. </a:t>
            </a:r>
            <a:r>
              <a:rPr lang="it-IT" sz="2100" i="1" dirty="0">
                <a:latin typeface="Gill Sans Nova" panose="020B0602020104020203" pitchFamily="34" charset="0"/>
              </a:rPr>
              <a:t>Il pegno è costituito </a:t>
            </a:r>
            <a:r>
              <a:rPr lang="it-IT" sz="2100" b="1" i="1" dirty="0">
                <a:latin typeface="Gill Sans Nova" panose="020B0602020104020203" pitchFamily="34" charset="0"/>
              </a:rPr>
              <a:t>a garanzia dell'obbligazione</a:t>
            </a:r>
            <a:r>
              <a:rPr lang="it-IT" sz="2100" i="1" dirty="0">
                <a:latin typeface="Gill Sans Nova" panose="020B0602020104020203" pitchFamily="34" charset="0"/>
              </a:rPr>
              <a:t> dal debitore o da un terzo per il debitore.</a:t>
            </a:r>
          </a:p>
          <a:p>
            <a:pPr algn="just"/>
            <a:r>
              <a:rPr lang="it-IT" sz="2100" b="1" dirty="0">
                <a:latin typeface="Gill Sans Nova" panose="020B0602020104020203" pitchFamily="34" charset="0"/>
              </a:rPr>
              <a:t>2. </a:t>
            </a:r>
            <a:r>
              <a:rPr lang="it-IT" sz="2100" i="1" dirty="0">
                <a:latin typeface="Gill Sans Nova" panose="020B0602020104020203" pitchFamily="34" charset="0"/>
              </a:rPr>
              <a:t>Possono essere dati in pegno i beni mobili, le universalità di mobili, i crediti e altri diritti aventi per oggetto beni mobili.</a:t>
            </a:r>
          </a:p>
          <a:p>
            <a:pPr algn="just"/>
            <a:endParaRPr lang="it-IT" sz="2100" i="1" dirty="0">
              <a:latin typeface="Gill Sans Nova" panose="020B0602020104020203" pitchFamily="34" charset="0"/>
            </a:endParaRPr>
          </a:p>
          <a:p>
            <a:pPr algn="ctr"/>
            <a:endParaRPr lang="it-IT" sz="2100" b="1" dirty="0">
              <a:latin typeface="Gill Sans Nova" panose="020B0602020104020203" pitchFamily="34" charset="0"/>
            </a:endParaRPr>
          </a:p>
        </p:txBody>
      </p:sp>
    </p:spTree>
    <p:extLst>
      <p:ext uri="{BB962C8B-B14F-4D97-AF65-F5344CB8AC3E}">
        <p14:creationId xmlns:p14="http://schemas.microsoft.com/office/powerpoint/2010/main" val="27812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500"/>
                                        <p:tgtEl>
                                          <p:spTgt spid="8">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animEffect transition="in" filter="fade">
                                      <p:cBhvr>
                                        <p:cTn id="21" dur="500"/>
                                        <p:tgtEl>
                                          <p:spTgt spid="8">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10" end="10"/>
                                            </p:txEl>
                                          </p:spTgt>
                                        </p:tgtEl>
                                        <p:attrNameLst>
                                          <p:attrName>style.visibility</p:attrName>
                                        </p:attrNameLst>
                                      </p:cBhvr>
                                      <p:to>
                                        <p:strVal val="visible"/>
                                      </p:to>
                                    </p:set>
                                    <p:animEffect transition="in" filter="fade">
                                      <p:cBhvr>
                                        <p:cTn id="24" dur="500"/>
                                        <p:tgtEl>
                                          <p:spTgt spid="8">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11" end="11"/>
                                            </p:txEl>
                                          </p:spTgt>
                                        </p:tgtEl>
                                        <p:attrNameLst>
                                          <p:attrName>style.visibility</p:attrName>
                                        </p:attrNameLst>
                                      </p:cBhvr>
                                      <p:to>
                                        <p:strVal val="visible"/>
                                      </p:to>
                                    </p:set>
                                    <p:animEffect transition="in" filter="fade">
                                      <p:cBhvr>
                                        <p:cTn id="27" dur="500"/>
                                        <p:tgtEl>
                                          <p:spTgt spid="8">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13" end="13"/>
                                            </p:txEl>
                                          </p:spTgt>
                                        </p:tgtEl>
                                        <p:attrNameLst>
                                          <p:attrName>style.visibility</p:attrName>
                                        </p:attrNameLst>
                                      </p:cBhvr>
                                      <p:to>
                                        <p:strVal val="visible"/>
                                      </p:to>
                                    </p:set>
                                    <p:animEffect transition="in" filter="fade">
                                      <p:cBhvr>
                                        <p:cTn id="30" dur="500"/>
                                        <p:tgtEl>
                                          <p:spTgt spid="8">
                                            <p:txEl>
                                              <p:pRg st="13" end="1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14" end="14"/>
                                            </p:txEl>
                                          </p:spTgt>
                                        </p:tgtEl>
                                        <p:attrNameLst>
                                          <p:attrName>style.visibility</p:attrName>
                                        </p:attrNameLst>
                                      </p:cBhvr>
                                      <p:to>
                                        <p:strVal val="visible"/>
                                      </p:to>
                                    </p:set>
                                    <p:animEffect transition="in" filter="fade">
                                      <p:cBhvr>
                                        <p:cTn id="33"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101</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8" name="CasellaDiTesto 7">
            <a:extLst>
              <a:ext uri="{FF2B5EF4-FFF2-40B4-BE49-F238E27FC236}">
                <a16:creationId xmlns:a16="http://schemas.microsoft.com/office/drawing/2014/main" id="{34E50DC9-1436-4E4C-8F79-8CC8C212EC0D}"/>
              </a:ext>
            </a:extLst>
          </p:cNvPr>
          <p:cNvSpPr txBox="1"/>
          <p:nvPr/>
        </p:nvSpPr>
        <p:spPr>
          <a:xfrm>
            <a:off x="869457" y="1536174"/>
            <a:ext cx="10453086" cy="3785652"/>
          </a:xfrm>
          <a:prstGeom prst="rect">
            <a:avLst/>
          </a:prstGeom>
          <a:noFill/>
        </p:spPr>
        <p:txBody>
          <a:bodyPr wrap="square" rtlCol="0">
            <a:spAutoFit/>
          </a:bodyPr>
          <a:lstStyle/>
          <a:p>
            <a:pPr algn="just">
              <a:spcAft>
                <a:spcPts val="1800"/>
              </a:spcAft>
            </a:pPr>
            <a:r>
              <a:rPr lang="it-IT" sz="2400" dirty="0">
                <a:latin typeface="Gill Sans Nova" panose="020B0602020104020203" pitchFamily="34" charset="0"/>
              </a:rPr>
              <a:t>Il profilo della prelazione, invece, riguarda il disposto dell’art. 2787, comma 3, c.c., secondo cui «quando il credito garantito eccede la somma di euro 2,58, la prelazione non ha luogo se il pegno non risulta da scrittura con data certa, la quale contenga </a:t>
            </a:r>
            <a:r>
              <a:rPr lang="it-IT" sz="2400" b="1" dirty="0">
                <a:latin typeface="Gill Sans Nova" panose="020B0602020104020203" pitchFamily="34" charset="0"/>
              </a:rPr>
              <a:t>sufficiente indicazione del credito e della cosa</a:t>
            </a:r>
            <a:r>
              <a:rPr lang="it-IT" sz="2400" dirty="0">
                <a:latin typeface="Gill Sans Nova" panose="020B0602020104020203" pitchFamily="34" charset="0"/>
              </a:rPr>
              <a:t>».</a:t>
            </a:r>
          </a:p>
          <a:p>
            <a:pPr algn="just">
              <a:spcAft>
                <a:spcPts val="1800"/>
              </a:spcAft>
            </a:pPr>
            <a:r>
              <a:rPr lang="it-IT" sz="2400" dirty="0">
                <a:latin typeface="Gill Sans Nova" panose="020B0602020104020203" pitchFamily="34" charset="0"/>
              </a:rPr>
              <a:t>Si è discusso comunque se anche la "sufficiente indicazione" di cui alla norma influisca sulla efficacia soggettiva della garanzia o, viceversa, attenga direttamente alla validità del pegno costituito.</a:t>
            </a:r>
          </a:p>
          <a:p>
            <a:pPr algn="just"/>
            <a:endParaRPr lang="it-IT" sz="2100" dirty="0">
              <a:latin typeface="Gill Sans Nova" panose="020B0602020104020203" pitchFamily="34" charset="0"/>
            </a:endParaRPr>
          </a:p>
          <a:p>
            <a:pPr algn="ctr"/>
            <a:endParaRPr lang="it-IT" sz="2100" b="1" dirty="0">
              <a:latin typeface="Gill Sans Nova" panose="020B0602020104020203" pitchFamily="34" charset="0"/>
            </a:endParaRPr>
          </a:p>
        </p:txBody>
      </p:sp>
    </p:spTree>
    <p:extLst>
      <p:ext uri="{BB962C8B-B14F-4D97-AF65-F5344CB8AC3E}">
        <p14:creationId xmlns:p14="http://schemas.microsoft.com/office/powerpoint/2010/main" val="383172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102</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8" name="CasellaDiTesto 7">
            <a:extLst>
              <a:ext uri="{FF2B5EF4-FFF2-40B4-BE49-F238E27FC236}">
                <a16:creationId xmlns:a16="http://schemas.microsoft.com/office/drawing/2014/main" id="{34E50DC9-1436-4E4C-8F79-8CC8C212EC0D}"/>
              </a:ext>
            </a:extLst>
          </p:cNvPr>
          <p:cNvSpPr txBox="1"/>
          <p:nvPr/>
        </p:nvSpPr>
        <p:spPr>
          <a:xfrm>
            <a:off x="869457" y="512817"/>
            <a:ext cx="10453086" cy="5832366"/>
          </a:xfrm>
          <a:prstGeom prst="rect">
            <a:avLst/>
          </a:prstGeom>
          <a:noFill/>
        </p:spPr>
        <p:txBody>
          <a:bodyPr wrap="square" rtlCol="0">
            <a:spAutoFit/>
          </a:bodyPr>
          <a:lstStyle/>
          <a:p>
            <a:pPr algn="just"/>
            <a:r>
              <a:rPr lang="it-IT" sz="2200" dirty="0">
                <a:latin typeface="Gill Sans Nova" panose="020B0602020104020203" pitchFamily="34" charset="0"/>
              </a:rPr>
              <a:t>Secondo quest’ultima ricostruzione, l’indeterminatezza dell’ "oggetto del contratto" coinvolge le sorti dell’intero atto costitutivo del pegno, in quanto la nullità della clausola di estensione travolgerebbe in base all’art. 1419, comma 1, c.c. (nullità essenziale</a:t>
            </a:r>
            <a:r>
              <a:rPr lang="it-IT" sz="2200">
                <a:latin typeface="Gill Sans Nova" panose="020B0602020104020203" pitchFamily="34" charset="0"/>
              </a:rPr>
              <a:t>)</a:t>
            </a:r>
            <a:r>
              <a:rPr lang="it-IT" sz="2200" dirty="0">
                <a:latin typeface="Gill Sans Nova" panose="020B0602020104020203" pitchFamily="34" charset="0"/>
              </a:rPr>
              <a:t> il titolo costitutivo della garanzia (così </a:t>
            </a:r>
            <a:r>
              <a:rPr lang="it-IT" sz="2200" dirty="0" err="1">
                <a:latin typeface="Gill Sans Nova" panose="020B0602020104020203" pitchFamily="34" charset="0"/>
              </a:rPr>
              <a:t>Trib</a:t>
            </a:r>
            <a:r>
              <a:rPr lang="it-IT" sz="2200" dirty="0">
                <a:latin typeface="Gill Sans Nova" panose="020B0602020104020203" pitchFamily="34" charset="0"/>
              </a:rPr>
              <a:t>. Torino, 18 novembre 1994; </a:t>
            </a:r>
            <a:r>
              <a:rPr lang="it-IT" sz="2200" dirty="0" err="1">
                <a:latin typeface="Gill Sans Nova" panose="020B0602020104020203" pitchFamily="34" charset="0"/>
              </a:rPr>
              <a:t>Trib</a:t>
            </a:r>
            <a:r>
              <a:rPr lang="it-IT" sz="2200" dirty="0">
                <a:latin typeface="Gill Sans Nova" panose="020B0602020104020203" pitchFamily="34" charset="0"/>
              </a:rPr>
              <a:t>. Torino, 21 novembre 1994; </a:t>
            </a:r>
            <a:r>
              <a:rPr lang="it-IT" sz="2200" dirty="0" err="1">
                <a:latin typeface="Gill Sans Nova" panose="020B0602020104020203" pitchFamily="34" charset="0"/>
              </a:rPr>
              <a:t>Trib</a:t>
            </a:r>
            <a:r>
              <a:rPr lang="it-IT" sz="2200" dirty="0">
                <a:latin typeface="Gill Sans Nova" panose="020B0602020104020203" pitchFamily="34" charset="0"/>
              </a:rPr>
              <a:t>. Torino, 26 gennaio 1993).</a:t>
            </a:r>
          </a:p>
          <a:p>
            <a:pPr algn="just"/>
            <a:endParaRPr lang="it-IT" sz="2200" dirty="0">
              <a:latin typeface="Gill Sans Nova" panose="020B0602020104020203" pitchFamily="34" charset="0"/>
            </a:endParaRPr>
          </a:p>
          <a:p>
            <a:pPr algn="just"/>
            <a:r>
              <a:rPr lang="it-IT" sz="2200" dirty="0">
                <a:latin typeface="Gill Sans Nova" panose="020B0602020104020203" pitchFamily="34" charset="0"/>
              </a:rPr>
              <a:t>In senso contrario, la giurisprudenza di legittimità esclude, in forza del principio di conservazione del negozio giuridico, che la nullità della clausola di estensione possa travolgere l'intero contratto (così Cass., 11 agosto 1998, n. 7871; Cass., 1° agosto 1996, n. 6969).</a:t>
            </a:r>
          </a:p>
          <a:p>
            <a:pPr algn="just"/>
            <a:endParaRPr lang="it-IT" sz="2200" dirty="0">
              <a:latin typeface="Gill Sans Nova" panose="020B0602020104020203" pitchFamily="34" charset="0"/>
            </a:endParaRPr>
          </a:p>
          <a:p>
            <a:pPr algn="just"/>
            <a:r>
              <a:rPr lang="it-IT" sz="2200" dirty="0">
                <a:latin typeface="Gill Sans Nova" panose="020B0602020104020203" pitchFamily="34" charset="0"/>
              </a:rPr>
              <a:t>Dalla prospettiva bancaria, si oppone che l'articolo 1844 c.c., in tema di apertura di credito, prevede espressamente che a garanzia di crediti non ancora sorti sia possibile costituire un pegno o un'ipoteca («se per l'apertura di credito è data una garanzia reale o personale, questa non si estingue prima della fine del rapporto per il solo fatto che l'accreditato cessa di essere debitore della banca»). </a:t>
            </a:r>
          </a:p>
          <a:p>
            <a:pPr algn="ctr"/>
            <a:endParaRPr lang="it-IT" sz="2100" b="1" dirty="0">
              <a:latin typeface="Gill Sans Nova" panose="020B0602020104020203" pitchFamily="34" charset="0"/>
            </a:endParaRPr>
          </a:p>
        </p:txBody>
      </p:sp>
    </p:spTree>
    <p:extLst>
      <p:ext uri="{BB962C8B-B14F-4D97-AF65-F5344CB8AC3E}">
        <p14:creationId xmlns:p14="http://schemas.microsoft.com/office/powerpoint/2010/main" val="229428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103</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2" name="CasellaDiTesto 1">
            <a:extLst>
              <a:ext uri="{FF2B5EF4-FFF2-40B4-BE49-F238E27FC236}">
                <a16:creationId xmlns:a16="http://schemas.microsoft.com/office/drawing/2014/main" id="{1D6CB62C-3AA4-4326-917C-212BC22648D7}"/>
              </a:ext>
            </a:extLst>
          </p:cNvPr>
          <p:cNvSpPr txBox="1"/>
          <p:nvPr/>
        </p:nvSpPr>
        <p:spPr>
          <a:xfrm>
            <a:off x="853736" y="1926519"/>
            <a:ext cx="10484528" cy="2308324"/>
          </a:xfrm>
          <a:prstGeom prst="rect">
            <a:avLst/>
          </a:prstGeom>
          <a:noFill/>
        </p:spPr>
        <p:txBody>
          <a:bodyPr wrap="square" rtlCol="0">
            <a:spAutoFit/>
          </a:bodyPr>
          <a:lstStyle/>
          <a:p>
            <a:pPr algn="just"/>
            <a:r>
              <a:rPr lang="it-IT" sz="2400" dirty="0">
                <a:latin typeface="Gill Sans Nova" panose="020B0602020104020203" pitchFamily="34" charset="0"/>
              </a:rPr>
              <a:t>Altra tesi ritiene, invece, che l’indeterminatezza del credito garantito dal pegno non determini l’invalidità del diritto reale, né renda lo stesso privo di efficacia </a:t>
            </a:r>
            <a:r>
              <a:rPr lang="it-IT" sz="2400" i="1" dirty="0">
                <a:latin typeface="Gill Sans Nova" panose="020B0602020104020203" pitchFamily="34" charset="0"/>
              </a:rPr>
              <a:t>inter partes</a:t>
            </a:r>
            <a:r>
              <a:rPr lang="it-IT" sz="2400" dirty="0">
                <a:latin typeface="Gill Sans Nova" panose="020B0602020104020203" pitchFamily="34" charset="0"/>
              </a:rPr>
              <a:t>, </a:t>
            </a:r>
            <a:r>
              <a:rPr lang="it-IT" sz="2400">
                <a:latin typeface="Gill Sans Nova" panose="020B0602020104020203" pitchFamily="34" charset="0"/>
              </a:rPr>
              <a:t>ma escluda </a:t>
            </a:r>
            <a:r>
              <a:rPr lang="it-IT" sz="2400" dirty="0">
                <a:latin typeface="Gill Sans Nova" panose="020B0602020104020203" pitchFamily="34" charset="0"/>
              </a:rPr>
              <a:t>più semplicemente che possa sorgere prelazione per l’oggetto della garanzia: in altre parole, il vincolo non gode di efficacia opponibile </a:t>
            </a:r>
            <a:r>
              <a:rPr lang="it-IT" sz="2400" i="1" dirty="0">
                <a:latin typeface="Gill Sans Nova" panose="020B0602020104020203" pitchFamily="34" charset="0"/>
              </a:rPr>
              <a:t>erga omnes.</a:t>
            </a:r>
          </a:p>
          <a:p>
            <a:pPr algn="just"/>
            <a:endParaRPr lang="it-IT" sz="2400" dirty="0">
              <a:latin typeface="Gill Sans Nova" panose="020B0602020104020203" pitchFamily="34" charset="0"/>
            </a:endParaRPr>
          </a:p>
          <a:p>
            <a:pPr algn="just"/>
            <a:r>
              <a:rPr lang="it-IT" sz="2400" dirty="0">
                <a:latin typeface="Gill Sans Nova" panose="020B0602020104020203" pitchFamily="34" charset="0"/>
              </a:rPr>
              <a:t>Il contratto, dunque, produce soli effetti meramente obbligatori tra le parti.</a:t>
            </a:r>
          </a:p>
        </p:txBody>
      </p:sp>
    </p:spTree>
    <p:extLst>
      <p:ext uri="{BB962C8B-B14F-4D97-AF65-F5344CB8AC3E}">
        <p14:creationId xmlns:p14="http://schemas.microsoft.com/office/powerpoint/2010/main" val="5556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104</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2" name="CasellaDiTesto 1">
            <a:extLst>
              <a:ext uri="{FF2B5EF4-FFF2-40B4-BE49-F238E27FC236}">
                <a16:creationId xmlns:a16="http://schemas.microsoft.com/office/drawing/2014/main" id="{1D6CB62C-3AA4-4326-917C-212BC22648D7}"/>
              </a:ext>
            </a:extLst>
          </p:cNvPr>
          <p:cNvSpPr txBox="1"/>
          <p:nvPr/>
        </p:nvSpPr>
        <p:spPr>
          <a:xfrm>
            <a:off x="853736" y="828288"/>
            <a:ext cx="10484528" cy="5539978"/>
          </a:xfrm>
          <a:prstGeom prst="rect">
            <a:avLst/>
          </a:prstGeom>
          <a:noFill/>
        </p:spPr>
        <p:txBody>
          <a:bodyPr wrap="square" rtlCol="0">
            <a:spAutoFit/>
          </a:bodyPr>
          <a:lstStyle/>
          <a:p>
            <a:pPr algn="just"/>
            <a:r>
              <a:rPr lang="it-IT" sz="2200" dirty="0">
                <a:latin typeface="Gill Sans Nova" panose="020B0602020104020203" pitchFamily="34" charset="0"/>
              </a:rPr>
              <a:t>La giurisprudenza di quest’ultimo avviso, incline anche  a mitigare le deleterie conseguenze dovute alla mancanza di sufficiente indicazione dell’oggetto del pegno, sostiene che affinché si producano gli effetti previsti dall’art. 2787, comma 3, c.c. non occorre che il credito venga descritto in tutti i suoi elementi oggettivi nella scrittura costitutiva del pegno, poiché si ritiene sufficiente che la medesima scrittura contenga elementi idonei a consentire l'identificazione del credito (Cass., 19 marzo 1994, n. 5561; Cass., 12 luglio 1991, n. 7794).</a:t>
            </a:r>
          </a:p>
          <a:p>
            <a:pPr algn="just"/>
            <a:endParaRPr lang="it-IT" sz="2200" dirty="0">
              <a:latin typeface="Gill Sans Nova" panose="020B0602020104020203" pitchFamily="34" charset="0"/>
            </a:endParaRPr>
          </a:p>
          <a:p>
            <a:pPr algn="just"/>
            <a:r>
              <a:rPr lang="it-IT" sz="2200" dirty="0">
                <a:latin typeface="Gill Sans Nova" panose="020B0602020104020203" pitchFamily="34" charset="0"/>
              </a:rPr>
              <a:t>Ai fini dell' operatività di tale disposizione si ritiene che l'atto di costituzione del pegno contenga quantomeno un indice di collegamento da cui possa desumersi l’individuazione dei suddetti elementi.</a:t>
            </a:r>
          </a:p>
          <a:p>
            <a:pPr algn="just"/>
            <a:r>
              <a:rPr lang="it-IT" sz="2200" dirty="0">
                <a:latin typeface="Gill Sans Nova" panose="020B0602020104020203" pitchFamily="34" charset="0"/>
              </a:rPr>
              <a:t>Pertanto, la prelazione non ha luogo se, per effetto della estrema genericità delle espressioni usate, il credito garantito possa essere individuato soltanto mediante l’ausilio di ulteriori elementi esterni (Cass., 7 novembre 1996, n. 9727; Cass. 24 giugno 1995, n. 7163; Cass., 19 marzo 2004, n. 5561).</a:t>
            </a:r>
          </a:p>
          <a:p>
            <a:pPr algn="just"/>
            <a:endParaRPr lang="it-IT" sz="2400" dirty="0">
              <a:latin typeface="Gill Sans Nova" panose="020B0602020104020203" pitchFamily="34" charset="0"/>
            </a:endParaRPr>
          </a:p>
        </p:txBody>
      </p:sp>
    </p:spTree>
    <p:extLst>
      <p:ext uri="{BB962C8B-B14F-4D97-AF65-F5344CB8AC3E}">
        <p14:creationId xmlns:p14="http://schemas.microsoft.com/office/powerpoint/2010/main" val="6716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105</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2" name="CasellaDiTesto 1">
            <a:extLst>
              <a:ext uri="{FF2B5EF4-FFF2-40B4-BE49-F238E27FC236}">
                <a16:creationId xmlns:a16="http://schemas.microsoft.com/office/drawing/2014/main" id="{1D6CB62C-3AA4-4326-917C-212BC22648D7}"/>
              </a:ext>
            </a:extLst>
          </p:cNvPr>
          <p:cNvSpPr txBox="1"/>
          <p:nvPr/>
        </p:nvSpPr>
        <p:spPr>
          <a:xfrm>
            <a:off x="588162" y="772405"/>
            <a:ext cx="7464640" cy="3046988"/>
          </a:xfrm>
          <a:prstGeom prst="rect">
            <a:avLst/>
          </a:prstGeom>
          <a:noFill/>
        </p:spPr>
        <p:txBody>
          <a:bodyPr wrap="square" rtlCol="0">
            <a:spAutoFit/>
          </a:bodyPr>
          <a:lstStyle/>
          <a:p>
            <a:pPr algn="just"/>
            <a:r>
              <a:rPr lang="it-IT" sz="2400" dirty="0">
                <a:latin typeface="Gill Sans Nova" panose="020B0602020104020203" pitchFamily="34" charset="0"/>
              </a:rPr>
              <a:t>Il tema della estensione della garanzia pignoratizia ha, in ogni caso, riflessi anche relativamente agli effetti del fallimento.</a:t>
            </a:r>
          </a:p>
          <a:p>
            <a:pPr algn="just"/>
            <a:r>
              <a:rPr lang="it-IT" sz="2400" dirty="0">
                <a:latin typeface="Gill Sans Nova" panose="020B0602020104020203" pitchFamily="34" charset="0"/>
              </a:rPr>
              <a:t>Nella prassi, infatti, si è posto il problema dell'estensione della prelazione pignoratizia anche al credito per le esposizioni sul conto anticipi affluite sul conto corrente dopo la dichiarazione di fallimento.</a:t>
            </a:r>
          </a:p>
          <a:p>
            <a:pPr algn="just"/>
            <a:endParaRPr lang="it-IT" sz="2400" dirty="0">
              <a:latin typeface="Gill Sans Nova" panose="020B0602020104020203" pitchFamily="34" charset="0"/>
            </a:endParaRPr>
          </a:p>
        </p:txBody>
      </p:sp>
      <p:pic>
        <p:nvPicPr>
          <p:cNvPr id="6" name="Immagine 5" descr="Immagine che contiene testo&#10;&#10;Descrizione generata automaticamente">
            <a:extLst>
              <a:ext uri="{FF2B5EF4-FFF2-40B4-BE49-F238E27FC236}">
                <a16:creationId xmlns:a16="http://schemas.microsoft.com/office/drawing/2014/main" id="{36B3D7B6-6604-4AAB-ADA6-F802FF8C990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158" t="12937" r="6309"/>
          <a:stretch/>
        </p:blipFill>
        <p:spPr>
          <a:xfrm>
            <a:off x="8194089" y="932203"/>
            <a:ext cx="3134187" cy="20782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asellaDiTesto 6">
            <a:extLst>
              <a:ext uri="{FF2B5EF4-FFF2-40B4-BE49-F238E27FC236}">
                <a16:creationId xmlns:a16="http://schemas.microsoft.com/office/drawing/2014/main" id="{1AF0B914-6369-4431-A344-60EC4BF3E7D9}"/>
              </a:ext>
            </a:extLst>
          </p:cNvPr>
          <p:cNvSpPr txBox="1"/>
          <p:nvPr/>
        </p:nvSpPr>
        <p:spPr>
          <a:xfrm>
            <a:off x="588162" y="3500272"/>
            <a:ext cx="10244831" cy="2585323"/>
          </a:xfrm>
          <a:prstGeom prst="rect">
            <a:avLst/>
          </a:prstGeom>
          <a:noFill/>
        </p:spPr>
        <p:txBody>
          <a:bodyPr wrap="square" rtlCol="0">
            <a:spAutoFit/>
          </a:bodyPr>
          <a:lstStyle/>
          <a:p>
            <a:pPr algn="just"/>
            <a:r>
              <a:rPr lang="it-IT" sz="2400" dirty="0">
                <a:latin typeface="Gill Sans Nova" panose="020B0602020104020203" pitchFamily="34" charset="0"/>
              </a:rPr>
              <a:t>La questione è stata risolta in termini negativi sulla base del principio secondo cui, alla data della sentenza di fallimento, il rapporto di conto corrente si scioglie di diritto, con la conseguente cristallizzazione dei rapporti di debito-credito tra le parti alla data del fallimento e, quindi, l'inefficacia rispetto ai creditori di ogni debito (o accredito) sul conto corrente successivo alla data della sentenza di fallimento (Cass., 21 agosto 2013, n. 19325). </a:t>
            </a:r>
          </a:p>
          <a:p>
            <a:endParaRPr lang="it-IT" dirty="0"/>
          </a:p>
        </p:txBody>
      </p:sp>
    </p:spTree>
    <p:extLst>
      <p:ext uri="{BB962C8B-B14F-4D97-AF65-F5344CB8AC3E}">
        <p14:creationId xmlns:p14="http://schemas.microsoft.com/office/powerpoint/2010/main" val="5917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106</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2" name="CasellaDiTesto 1">
            <a:extLst>
              <a:ext uri="{FF2B5EF4-FFF2-40B4-BE49-F238E27FC236}">
                <a16:creationId xmlns:a16="http://schemas.microsoft.com/office/drawing/2014/main" id="{1D6CB62C-3AA4-4326-917C-212BC22648D7}"/>
              </a:ext>
            </a:extLst>
          </p:cNvPr>
          <p:cNvSpPr txBox="1"/>
          <p:nvPr/>
        </p:nvSpPr>
        <p:spPr>
          <a:xfrm>
            <a:off x="686555" y="797510"/>
            <a:ext cx="10491170" cy="5262979"/>
          </a:xfrm>
          <a:prstGeom prst="rect">
            <a:avLst/>
          </a:prstGeom>
          <a:noFill/>
        </p:spPr>
        <p:txBody>
          <a:bodyPr wrap="square" rtlCol="0">
            <a:spAutoFit/>
          </a:bodyPr>
          <a:lstStyle/>
          <a:p>
            <a:pPr algn="just"/>
            <a:r>
              <a:rPr lang="it-IT" sz="2400" dirty="0">
                <a:latin typeface="Gill Sans Nova" panose="020B0602020104020203" pitchFamily="34" charset="0"/>
              </a:rPr>
              <a:t>In sede di insinuazione al passivo fallimentare in via privilegiata di un credito garantito da pegno non possessorio, più radicale </a:t>
            </a:r>
            <a:r>
              <a:rPr lang="it-IT" sz="2400" dirty="0" err="1">
                <a:latin typeface="Gill Sans Nova" panose="020B0602020104020203" pitchFamily="34" charset="0"/>
              </a:rPr>
              <a:t>Trib</a:t>
            </a:r>
            <a:r>
              <a:rPr lang="it-IT" sz="2400" dirty="0">
                <a:latin typeface="Gill Sans Nova" panose="020B0602020104020203" pitchFamily="34" charset="0"/>
              </a:rPr>
              <a:t>. Milano, 30 luglio 2019, secondo cui deve dichiararsi la </a:t>
            </a:r>
            <a:r>
              <a:rPr lang="it-IT" sz="2400" b="1" dirty="0">
                <a:latin typeface="Gill Sans Nova" panose="020B0602020104020203" pitchFamily="34" charset="0"/>
              </a:rPr>
              <a:t>nullità, per difetto di causa dell’atto costitutivo,</a:t>
            </a:r>
            <a:r>
              <a:rPr lang="it-IT" sz="2400" dirty="0">
                <a:latin typeface="Gill Sans Nova" panose="020B0602020104020203" pitchFamily="34" charset="0"/>
              </a:rPr>
              <a:t> e la conseguente inopponibilità alla curatela, perchè carente del requisito della sufficiente indicazione del credito garantito, come richiesta dall'art. 2787, comma 3 , c.c., del pegno </a:t>
            </a:r>
            <a:r>
              <a:rPr lang="it-IT" sz="2400" i="1" dirty="0">
                <a:latin typeface="Gill Sans Nova" panose="020B0602020104020203" pitchFamily="34" charset="0"/>
              </a:rPr>
              <a:t>omnibus</a:t>
            </a:r>
            <a:r>
              <a:rPr lang="it-IT" sz="2400" dirty="0">
                <a:latin typeface="Gill Sans Nova" panose="020B0602020104020203" pitchFamily="34" charset="0"/>
              </a:rPr>
              <a:t>, in quanto il credito gravato dal vincolo risulta non solo non determinato, ma neppure determinabile in modo idoneo sulla base degli elementi contenuti nella scrittura che l'ha costituito. </a:t>
            </a:r>
          </a:p>
          <a:p>
            <a:pPr algn="just"/>
            <a:endParaRPr lang="it-IT" sz="2400" dirty="0">
              <a:latin typeface="Gill Sans Nova" panose="020B0602020104020203" pitchFamily="34" charset="0"/>
            </a:endParaRPr>
          </a:p>
          <a:p>
            <a:pPr algn="just"/>
            <a:r>
              <a:rPr lang="it-IT" sz="2400" dirty="0">
                <a:latin typeface="Gill Sans Nova" panose="020B0602020104020203" pitchFamily="34" charset="0"/>
              </a:rPr>
              <a:t>Ciò in quanto in tema di pegno non sussiste una disposizione come quella fondante lo schema contrattuale della c.d. fideiussione </a:t>
            </a:r>
            <a:r>
              <a:rPr lang="it-IT" sz="2400" i="1" dirty="0">
                <a:latin typeface="Gill Sans Nova" panose="020B0602020104020203" pitchFamily="34" charset="0"/>
              </a:rPr>
              <a:t>omnibus</a:t>
            </a:r>
            <a:r>
              <a:rPr lang="it-IT" sz="2400" dirty="0">
                <a:latin typeface="Gill Sans Nova" panose="020B0602020104020203" pitchFamily="34" charset="0"/>
              </a:rPr>
              <a:t>, sancito dall'art. 1938 c.c., a detta del quale "la fideiussione può essere prestata anche per un'obbligazione condizionale o futura con la previsione, in quest'ultimo caso, dell'importo massimo garantito".</a:t>
            </a:r>
          </a:p>
        </p:txBody>
      </p:sp>
    </p:spTree>
    <p:extLst>
      <p:ext uri="{BB962C8B-B14F-4D97-AF65-F5344CB8AC3E}">
        <p14:creationId xmlns:p14="http://schemas.microsoft.com/office/powerpoint/2010/main" val="39941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107</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2" name="CasellaDiTesto 1">
            <a:extLst>
              <a:ext uri="{FF2B5EF4-FFF2-40B4-BE49-F238E27FC236}">
                <a16:creationId xmlns:a16="http://schemas.microsoft.com/office/drawing/2014/main" id="{1D6CB62C-3AA4-4326-917C-212BC22648D7}"/>
              </a:ext>
            </a:extLst>
          </p:cNvPr>
          <p:cNvSpPr txBox="1"/>
          <p:nvPr/>
        </p:nvSpPr>
        <p:spPr>
          <a:xfrm>
            <a:off x="850415" y="1818442"/>
            <a:ext cx="10491170" cy="3046988"/>
          </a:xfrm>
          <a:prstGeom prst="rect">
            <a:avLst/>
          </a:prstGeom>
          <a:noFill/>
        </p:spPr>
        <p:txBody>
          <a:bodyPr wrap="square" rtlCol="0">
            <a:spAutoFit/>
          </a:bodyPr>
          <a:lstStyle/>
          <a:p>
            <a:pPr algn="just"/>
            <a:r>
              <a:rPr lang="it-IT" sz="2400" dirty="0">
                <a:latin typeface="Gill Sans Nova" panose="020B0602020104020203" pitchFamily="34" charset="0"/>
              </a:rPr>
              <a:t>Dello stesso avviso la pronuncia immediatamente successiva di Cass., 5 agosto 2019, n. 20895, che ha ritenuto affetto da nullità l’atto costitutivo di pegno, in quanto essenziale, ex art. 1419, comma 1, c.c., la clausola </a:t>
            </a:r>
            <a:r>
              <a:rPr lang="it-IT" sz="2400" i="1" dirty="0">
                <a:latin typeface="Gill Sans Nova" panose="020B0602020104020203" pitchFamily="34" charset="0"/>
              </a:rPr>
              <a:t>omnibus</a:t>
            </a:r>
            <a:r>
              <a:rPr lang="it-IT" sz="2400" dirty="0">
                <a:latin typeface="Gill Sans Nova" panose="020B0602020104020203" pitchFamily="34" charset="0"/>
              </a:rPr>
              <a:t>.</a:t>
            </a:r>
          </a:p>
          <a:p>
            <a:pPr algn="just"/>
            <a:endParaRPr lang="it-IT" sz="2400" dirty="0">
              <a:latin typeface="Gill Sans Nova" panose="020B0602020104020203" pitchFamily="34" charset="0"/>
            </a:endParaRPr>
          </a:p>
          <a:p>
            <a:pPr algn="just"/>
            <a:r>
              <a:rPr lang="it-IT" sz="2400" dirty="0">
                <a:latin typeface="Gill Sans Nova" panose="020B0602020104020203" pitchFamily="34" charset="0"/>
              </a:rPr>
              <a:t>Ciò in virtù della seguente considerazione: «la costante presenza (da tempi remoti) della clausola omnibus nei moduli contrattuali predisposti dalle banche manifesta come tale clausola rivesta, in linea di principio, carattere connotativo del "fare credito" di questo tipo di imprese».</a:t>
            </a:r>
          </a:p>
        </p:txBody>
      </p:sp>
    </p:spTree>
    <p:extLst>
      <p:ext uri="{BB962C8B-B14F-4D97-AF65-F5344CB8AC3E}">
        <p14:creationId xmlns:p14="http://schemas.microsoft.com/office/powerpoint/2010/main" val="11378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magine che contiene testo, mensola, libro, interni&#10;&#10;Descrizione generata automaticamente">
            <a:extLst>
              <a:ext uri="{FF2B5EF4-FFF2-40B4-BE49-F238E27FC236}">
                <a16:creationId xmlns:a16="http://schemas.microsoft.com/office/drawing/2014/main" id="{A5BE2113-2CC1-40BF-9F0D-13922E1A5D37}"/>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2500" b="12500"/>
          <a:stretch/>
        </p:blipFill>
        <p:spPr>
          <a:xfrm>
            <a:off x="3174" y="10"/>
            <a:ext cx="12192000" cy="6857990"/>
          </a:xfrm>
          <a:prstGeom prst="rect">
            <a:avLst/>
          </a:prstGeom>
        </p:spPr>
      </p:pic>
      <p:sp>
        <p:nvSpPr>
          <p:cNvPr id="3" name="Segnaposto testo 2">
            <a:extLst>
              <a:ext uri="{FF2B5EF4-FFF2-40B4-BE49-F238E27FC236}">
                <a16:creationId xmlns:a16="http://schemas.microsoft.com/office/drawing/2014/main" id="{DC9BBB8D-3F55-4546-83ED-B288D0DD0871}"/>
              </a:ext>
            </a:extLst>
          </p:cNvPr>
          <p:cNvSpPr>
            <a:spLocks noGrp="1"/>
          </p:cNvSpPr>
          <p:nvPr>
            <p:ph type="body" idx="1"/>
          </p:nvPr>
        </p:nvSpPr>
        <p:spPr>
          <a:xfrm>
            <a:off x="2221974" y="1612105"/>
            <a:ext cx="7741699" cy="3615267"/>
          </a:xfrm>
        </p:spPr>
        <p:txBody>
          <a:bodyPr vert="horz" lIns="91440" tIns="45720" rIns="91440" bIns="45720" rtlCol="0" anchor="ctr">
            <a:normAutofit/>
          </a:bodyPr>
          <a:lstStyle/>
          <a:p>
            <a:r>
              <a:rPr lang="en-US" sz="4400" dirty="0">
                <a:solidFill>
                  <a:schemeClr val="tx1"/>
                </a:solidFill>
                <a:latin typeface="Centaur" panose="02030504050205020304" pitchFamily="18" charset="0"/>
              </a:rPr>
              <a:t>GRAZIE PER L’ATTENZIONE</a:t>
            </a:r>
          </a:p>
        </p:txBody>
      </p:sp>
      <p:sp>
        <p:nvSpPr>
          <p:cNvPr id="20" name="CasellaDiTesto 19">
            <a:extLst>
              <a:ext uri="{FF2B5EF4-FFF2-40B4-BE49-F238E27FC236}">
                <a16:creationId xmlns:a16="http://schemas.microsoft.com/office/drawing/2014/main" id="{D6FD215B-13DE-4BC6-AA19-C6764C3C1105}"/>
              </a:ext>
            </a:extLst>
          </p:cNvPr>
          <p:cNvSpPr txBox="1"/>
          <p:nvPr/>
        </p:nvSpPr>
        <p:spPr>
          <a:xfrm>
            <a:off x="3095559" y="5403417"/>
            <a:ext cx="5994527" cy="1190069"/>
          </a:xfrm>
          <a:prstGeom prst="rect">
            <a:avLst/>
          </a:prstGeom>
          <a:noFill/>
        </p:spPr>
        <p:txBody>
          <a:bodyPr wrap="square" rtlCol="0">
            <a:spAutoFit/>
          </a:bodyPr>
          <a:lstStyle/>
          <a:p>
            <a:pPr algn="ctr">
              <a:spcAft>
                <a:spcPts val="800"/>
              </a:spcAft>
            </a:pPr>
            <a:r>
              <a:rPr lang="it-IT" sz="2000" dirty="0">
                <a:latin typeface="Centaur" panose="02030504050205020304" pitchFamily="18" charset="0"/>
              </a:rPr>
              <a:t>VINCENZO RUGGIERO &amp; ASSOCIATI</a:t>
            </a:r>
            <a:r>
              <a:rPr lang="it-IT" sz="2800" dirty="0">
                <a:latin typeface="Centaur" panose="02030504050205020304" pitchFamily="18" charset="0"/>
              </a:rPr>
              <a:t>     </a:t>
            </a:r>
            <a:endParaRPr lang="it-IT" dirty="0">
              <a:latin typeface="Centaur" panose="02030504050205020304" pitchFamily="18" charset="0"/>
            </a:endParaRPr>
          </a:p>
          <a:p>
            <a:pPr algn="ctr">
              <a:spcAft>
                <a:spcPts val="800"/>
              </a:spcAft>
            </a:pPr>
            <a:r>
              <a:rPr lang="it-IT" sz="1200" dirty="0">
                <a:latin typeface="Centaur" panose="02030504050205020304" pitchFamily="18" charset="0"/>
              </a:rPr>
              <a:t>STUDIO LEGALE</a:t>
            </a:r>
          </a:p>
          <a:p>
            <a:pPr algn="ctr">
              <a:spcAft>
                <a:spcPts val="800"/>
              </a:spcAft>
            </a:pPr>
            <a:r>
              <a:rPr lang="it-IT" dirty="0">
                <a:latin typeface="Centaur" panose="02030504050205020304" pitchFamily="18" charset="0"/>
              </a:rPr>
              <a:t>(ha collaborato alla elaborazione del lavoro il p. avv. Ciro Pepe)</a:t>
            </a:r>
          </a:p>
        </p:txBody>
      </p:sp>
      <p:cxnSp>
        <p:nvCxnSpPr>
          <p:cNvPr id="8" name="Connettore diritto 7">
            <a:extLst>
              <a:ext uri="{FF2B5EF4-FFF2-40B4-BE49-F238E27FC236}">
                <a16:creationId xmlns:a16="http://schemas.microsoft.com/office/drawing/2014/main" id="{E4FC679A-D347-4530-A494-BE0D45753C4E}"/>
              </a:ext>
            </a:extLst>
          </p:cNvPr>
          <p:cNvCxnSpPr>
            <a:cxnSpLocks/>
          </p:cNvCxnSpPr>
          <p:nvPr/>
        </p:nvCxnSpPr>
        <p:spPr>
          <a:xfrm>
            <a:off x="5874058" y="5896463"/>
            <a:ext cx="44388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2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fade">
                                      <p:cBhvr>
                                        <p:cTn id="13" dur="500"/>
                                        <p:tgtEl>
                                          <p:spTgt spid="2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2" end="2"/>
                                            </p:txEl>
                                          </p:spTgt>
                                        </p:tgtEl>
                                        <p:attrNameLst>
                                          <p:attrName>style.visibility</p:attrName>
                                        </p:attrNameLst>
                                      </p:cBhvr>
                                      <p:to>
                                        <p:strVal val="visible"/>
                                      </p:to>
                                    </p:set>
                                    <p:animEffect transition="in" filter="fade">
                                      <p:cBhvr>
                                        <p:cTn id="16" dur="500"/>
                                        <p:tgtEl>
                                          <p:spTgt spid="2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6" name="Group 2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7" name="Rectangle 35">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B95B17-2C55-4209-8B81-491409F5E048}"/>
              </a:ext>
            </a:extLst>
          </p:cNvPr>
          <p:cNvPicPr>
            <a:picLocks noChangeAspect="1"/>
          </p:cNvPicPr>
          <p:nvPr/>
        </p:nvPicPr>
        <p:blipFill rotWithShape="1">
          <a:blip r:embed="rId4">
            <a:extLst>
              <a:ext uri="{28A0092B-C50C-407E-A947-70E740481C1C}">
                <a14:useLocalDpi xmlns:a14="http://schemas.microsoft.com/office/drawing/2010/main" val="0"/>
              </a:ext>
            </a:extLst>
          </a:blip>
          <a:srcRect l="12705" r="44509"/>
          <a:stretch/>
        </p:blipFill>
        <p:spPr>
          <a:xfrm>
            <a:off x="-44979" y="10"/>
            <a:ext cx="3502025" cy="6857990"/>
          </a:xfrm>
          <a:prstGeom prst="rect">
            <a:avLst/>
          </a:prstGeom>
          <a:effectLst>
            <a:innerShdw blurRad="57150" dist="38100" dir="14460000">
              <a:prstClr val="black">
                <a:alpha val="70000"/>
              </a:prstClr>
            </a:innerShdw>
          </a:effectLst>
        </p:spPr>
      </p:pic>
      <p:sp>
        <p:nvSpPr>
          <p:cNvPr id="2" name="Titolo 1">
            <a:extLst>
              <a:ext uri="{FF2B5EF4-FFF2-40B4-BE49-F238E27FC236}">
                <a16:creationId xmlns:a16="http://schemas.microsoft.com/office/drawing/2014/main" id="{528ACDDE-5A4D-45C5-95BD-B0C1971C3D3E}"/>
              </a:ext>
            </a:extLst>
          </p:cNvPr>
          <p:cNvSpPr>
            <a:spLocks noGrp="1"/>
          </p:cNvSpPr>
          <p:nvPr>
            <p:ph type="title"/>
          </p:nvPr>
        </p:nvSpPr>
        <p:spPr>
          <a:xfrm>
            <a:off x="3607857" y="581411"/>
            <a:ext cx="7543801" cy="289524"/>
          </a:xfrm>
        </p:spPr>
        <p:txBody>
          <a:bodyPr vert="horz" lIns="91440" tIns="45720" rIns="91440" bIns="45720" rtlCol="0" anchor="ctr">
            <a:normAutofit fontScale="90000"/>
          </a:bodyPr>
          <a:lstStyle/>
          <a:p>
            <a:r>
              <a:rPr lang="en-US" sz="3600"/>
              <a:t>La LEGGE ANTIUSURA </a:t>
            </a:r>
            <a:r>
              <a:rPr lang="en-US" sz="3600" err="1"/>
              <a:t>DeL</a:t>
            </a:r>
            <a:r>
              <a:rPr lang="en-US" sz="3600"/>
              <a:t> 07/03/1996, N. 108</a:t>
            </a:r>
          </a:p>
        </p:txBody>
      </p:sp>
      <p:sp>
        <p:nvSpPr>
          <p:cNvPr id="3" name="Segnaposto testo 2">
            <a:extLst>
              <a:ext uri="{FF2B5EF4-FFF2-40B4-BE49-F238E27FC236}">
                <a16:creationId xmlns:a16="http://schemas.microsoft.com/office/drawing/2014/main" id="{D8900EB9-1FFD-44E9-BCE1-855A15226078}"/>
              </a:ext>
            </a:extLst>
          </p:cNvPr>
          <p:cNvSpPr>
            <a:spLocks noGrp="1"/>
          </p:cNvSpPr>
          <p:nvPr>
            <p:ph type="body" idx="1"/>
          </p:nvPr>
        </p:nvSpPr>
        <p:spPr>
          <a:xfrm>
            <a:off x="3607857" y="0"/>
            <a:ext cx="7815792" cy="7543800"/>
          </a:xfrm>
        </p:spPr>
        <p:txBody>
          <a:bodyPr vert="horz" lIns="91440" tIns="45720" rIns="91440" bIns="45720" rtlCol="0" anchor="ctr">
            <a:normAutofit/>
          </a:bodyPr>
          <a:lstStyle/>
          <a:p>
            <a:pPr algn="just"/>
            <a:r>
              <a:rPr lang="en-US" sz="2400" dirty="0">
                <a:solidFill>
                  <a:schemeClr val="tx1"/>
                </a:solidFill>
                <a:latin typeface="Gill Sans Nova" panose="020B0602020104020203" pitchFamily="34" charset="0"/>
              </a:rPr>
              <a:t>La </a:t>
            </a:r>
            <a:r>
              <a:rPr lang="en-US" sz="2400" dirty="0" err="1">
                <a:solidFill>
                  <a:schemeClr val="tx1"/>
                </a:solidFill>
                <a:latin typeface="Gill Sans Nova" panose="020B0602020104020203" pitchFamily="34" charset="0"/>
              </a:rPr>
              <a:t>riforma</a:t>
            </a:r>
            <a:r>
              <a:rPr lang="en-US" sz="2400" dirty="0">
                <a:solidFill>
                  <a:schemeClr val="tx1"/>
                </a:solidFill>
                <a:latin typeface="Gill Sans Nova" panose="020B0602020104020203" pitchFamily="34" charset="0"/>
              </a:rPr>
              <a:t> del 1996 ha </a:t>
            </a:r>
            <a:r>
              <a:rPr lang="en-US" sz="2400" dirty="0" err="1">
                <a:solidFill>
                  <a:schemeClr val="tx1"/>
                </a:solidFill>
                <a:latin typeface="Gill Sans Nova" panose="020B0602020104020203" pitchFamily="34" charset="0"/>
              </a:rPr>
              <a:t>inteso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porre</a:t>
            </a:r>
            <a:r>
              <a:rPr lang="en-US" sz="2400" dirty="0">
                <a:solidFill>
                  <a:schemeClr val="tx1"/>
                </a:solidFill>
                <a:latin typeface="Gill Sans Nova" panose="020B0602020104020203" pitchFamily="34" charset="0"/>
              </a:rPr>
              <a:t> fine ai </a:t>
            </a:r>
            <a:r>
              <a:rPr lang="en-US" sz="2400" dirty="0" err="1">
                <a:solidFill>
                  <a:schemeClr val="tx1"/>
                </a:solidFill>
                <a:latin typeface="Gill Sans Nova" panose="020B0602020104020203" pitchFamily="34" charset="0"/>
              </a:rPr>
              <a:t>problemi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sollevati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dai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presupposti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soggettivi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della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disciplina</a:t>
            </a:r>
            <a:r>
              <a:rPr lang="en-US" sz="2400" dirty="0">
                <a:solidFill>
                  <a:schemeClr val="tx1"/>
                </a:solidFill>
                <a:latin typeface="Gill Sans Nova" panose="020B0602020104020203" pitchFamily="34" charset="0"/>
              </a:rPr>
              <a:t>.</a:t>
            </a:r>
          </a:p>
          <a:p>
            <a:pPr algn="just"/>
            <a:r>
              <a:rPr lang="en-US" sz="2400" dirty="0">
                <a:solidFill>
                  <a:schemeClr val="tx1"/>
                </a:solidFill>
                <a:latin typeface="Gill Sans Nova" panose="020B0602020104020203" pitchFamily="34" charset="0"/>
              </a:rPr>
              <a:t>Il nuovo art. 644 </a:t>
            </a:r>
            <a:r>
              <a:rPr lang="en-US" sz="2400" dirty="0" err="1">
                <a:solidFill>
                  <a:schemeClr val="tx1"/>
                </a:solidFill>
                <a:latin typeface="Gill Sans Nova" panose="020B0602020104020203" pitchFamily="34" charset="0"/>
              </a:rPr>
              <a:t>c.p.</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recita</a:t>
            </a:r>
            <a:r>
              <a:rPr lang="en-US" sz="2400" dirty="0">
                <a:solidFill>
                  <a:schemeClr val="tx1"/>
                </a:solidFill>
                <a:latin typeface="Gill Sans Nova" panose="020B0602020104020203" pitchFamily="34" charset="0"/>
              </a:rPr>
              <a:t> al co. 1: “</a:t>
            </a:r>
            <a:r>
              <a:rPr lang="it-IT" sz="2400" dirty="0">
                <a:solidFill>
                  <a:schemeClr val="tx1"/>
                </a:solidFill>
                <a:latin typeface="Gill Sans Nova" panose="020B0602020104020203" pitchFamily="34" charset="0"/>
              </a:rPr>
              <a:t>Chiunque, fuori dei casi previsti dall'articolo 643, si fa dare o promettere, sotto qualsiasi forma, per sé o per altri, in corrispettivo di una prestazione di denaro o di altra utilità, interessi o altri vantaggi usurari, è punito con la reclusione […]</a:t>
            </a:r>
            <a:r>
              <a:rPr lang="en-US" sz="2400" dirty="0">
                <a:solidFill>
                  <a:schemeClr val="tx1"/>
                </a:solidFill>
                <a:latin typeface="Gill Sans Nova" panose="020B0602020104020203" pitchFamily="34" charset="0"/>
              </a:rPr>
              <a:t>”</a:t>
            </a:r>
          </a:p>
          <a:p>
            <a:pPr algn="just"/>
            <a:r>
              <a:rPr lang="en-US" sz="2400" dirty="0">
                <a:solidFill>
                  <a:schemeClr val="tx1"/>
                </a:solidFill>
                <a:latin typeface="Gill Sans Nova" panose="020B0602020104020203" pitchFamily="34" charset="0"/>
              </a:rPr>
              <a:t>Il co. 3 </a:t>
            </a:r>
            <a:r>
              <a:rPr lang="en-US" sz="2400" dirty="0" err="1">
                <a:solidFill>
                  <a:schemeClr val="tx1"/>
                </a:solidFill>
                <a:latin typeface="Gill Sans Nova" panose="020B0602020104020203" pitchFamily="34" charset="0"/>
              </a:rPr>
              <a:t>prevede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che</a:t>
            </a:r>
            <a:r>
              <a:rPr lang="en-US" sz="2400" dirty="0">
                <a:solidFill>
                  <a:schemeClr val="tx1"/>
                </a:solidFill>
                <a:latin typeface="Gill Sans Nova" panose="020B0602020104020203" pitchFamily="34" charset="0"/>
              </a:rPr>
              <a:t> “</a:t>
            </a:r>
            <a:r>
              <a:rPr lang="it-IT" sz="2400" dirty="0">
                <a:solidFill>
                  <a:schemeClr val="tx1"/>
                </a:solidFill>
                <a:latin typeface="Gill Sans Nova" panose="020B0602020104020203" pitchFamily="34" charset="0"/>
              </a:rPr>
              <a:t>la legge stabilisce il limite oltre il quale gli interessi sono sempre usurari</a:t>
            </a:r>
            <a:r>
              <a:rPr lang="en-US" sz="2400" dirty="0">
                <a:solidFill>
                  <a:schemeClr val="tx1"/>
                </a:solidFill>
                <a:latin typeface="Gill Sans Nova" panose="020B0602020104020203" pitchFamily="34" charset="0"/>
              </a:rPr>
              <a:t>”.</a:t>
            </a:r>
          </a:p>
          <a:p>
            <a:pPr algn="just"/>
            <a:r>
              <a:rPr lang="en-US" sz="2400" dirty="0">
                <a:solidFill>
                  <a:schemeClr val="tx1"/>
                </a:solidFill>
                <a:latin typeface="Gill Sans Nova" panose="020B0602020104020203" pitchFamily="34" charset="0"/>
              </a:rPr>
              <a:t>Si </a:t>
            </a:r>
            <a:r>
              <a:rPr lang="en-US" sz="2400" dirty="0" err="1">
                <a:solidFill>
                  <a:schemeClr val="tx1"/>
                </a:solidFill>
                <a:latin typeface="Gill Sans Nova" panose="020B0602020104020203" pitchFamily="34" charset="0"/>
              </a:rPr>
              <a:t>parla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pertanto</a:t>
            </a:r>
            <a:r>
              <a:rPr lang="en-US" sz="2400" dirty="0">
                <a:solidFill>
                  <a:schemeClr val="tx1"/>
                </a:solidFill>
                <a:latin typeface="Gill Sans Nova" panose="020B0602020104020203" pitchFamily="34" charset="0"/>
              </a:rPr>
              <a:t>, di cd. “</a:t>
            </a:r>
            <a:r>
              <a:rPr lang="en-US" sz="2400" b="1" dirty="0">
                <a:solidFill>
                  <a:schemeClr val="tx1"/>
                </a:solidFill>
                <a:latin typeface="Gill Sans Nova" panose="020B0602020104020203" pitchFamily="34" charset="0"/>
              </a:rPr>
              <a:t>usura oggettiva</a:t>
            </a:r>
            <a:r>
              <a:rPr lang="en-US" sz="2400" dirty="0">
                <a:solidFill>
                  <a:schemeClr val="tx1"/>
                </a:solidFill>
                <a:latin typeface="Gill Sans Nova" panose="020B0602020104020203" pitchFamily="34" charset="0"/>
              </a:rPr>
              <a:t>”.</a:t>
            </a:r>
          </a:p>
        </p:txBody>
      </p:sp>
      <p:grpSp>
        <p:nvGrpSpPr>
          <p:cNvPr id="28" name="Group 37">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9" name="Straight Connector 38">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9">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Segnaposto numero diapositiva 6">
            <a:extLst>
              <a:ext uri="{FF2B5EF4-FFF2-40B4-BE49-F238E27FC236}">
                <a16:creationId xmlns:a16="http://schemas.microsoft.com/office/drawing/2014/main" id="{9BE5A182-DD01-47BF-BA1F-475C2164CDD3}"/>
              </a:ext>
            </a:extLst>
          </p:cNvPr>
          <p:cNvSpPr>
            <a:spLocks noGrp="1"/>
          </p:cNvSpPr>
          <p:nvPr>
            <p:ph type="sldNum" sz="quarter" idx="12"/>
          </p:nvPr>
        </p:nvSpPr>
        <p:spPr/>
        <p:txBody>
          <a:bodyPr/>
          <a:lstStyle/>
          <a:p>
            <a:r>
              <a:rPr lang="en-US" dirty="0">
                <a:solidFill>
                  <a:schemeClr val="tx1"/>
                </a:solidFill>
              </a:rPr>
              <a:t>10</a:t>
            </a:r>
            <a:endParaRPr lang="en-US">
              <a:solidFill>
                <a:schemeClr val="tx1"/>
              </a:solidFill>
            </a:endParaRPr>
          </a:p>
        </p:txBody>
      </p:sp>
      <p:sp>
        <p:nvSpPr>
          <p:cNvPr id="20" name="Segnaposto piè di pagina 11">
            <a:extLst>
              <a:ext uri="{FF2B5EF4-FFF2-40B4-BE49-F238E27FC236}">
                <a16:creationId xmlns:a16="http://schemas.microsoft.com/office/drawing/2014/main" id="{A8E16CE4-879E-43AE-B613-A8202330E1FE}"/>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custDataLst>
      <p:tags r:id="rId1"/>
    </p:custDataLst>
    <p:extLst>
      <p:ext uri="{BB962C8B-B14F-4D97-AF65-F5344CB8AC3E}">
        <p14:creationId xmlns:p14="http://schemas.microsoft.com/office/powerpoint/2010/main" val="308004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7" name="Group 39">
            <a:extLst>
              <a:ext uri="{FF2B5EF4-FFF2-40B4-BE49-F238E27FC236}">
                <a16:creationId xmlns:a16="http://schemas.microsoft.com/office/drawing/2014/main" id="{62CE031E-EE35-4AA7-9784-8050933277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id="{118D62D3-5800-4F4A-95BE-C1A2BB8B2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C9E4F52-5D94-4242-AC69-EE6A23FAB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22CC7C0-D1D6-4FF0-A60C-1AEB9C8736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9B43E48-8275-4871-8745-F5CB75CFDB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E87ED701-F942-4771-8F92-6EFCC2E8E0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8" name="Rectangle 46">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egnaposto testo 2">
            <a:extLst>
              <a:ext uri="{FF2B5EF4-FFF2-40B4-BE49-F238E27FC236}">
                <a16:creationId xmlns:a16="http://schemas.microsoft.com/office/drawing/2014/main" id="{CA659072-CE7F-493A-8796-DFFFB0855F01}"/>
              </a:ext>
            </a:extLst>
          </p:cNvPr>
          <p:cNvSpPr>
            <a:spLocks noGrp="1"/>
          </p:cNvSpPr>
          <p:nvPr>
            <p:ph type="body" idx="1"/>
          </p:nvPr>
        </p:nvSpPr>
        <p:spPr>
          <a:xfrm>
            <a:off x="3900124" y="-1344638"/>
            <a:ext cx="7415840" cy="9259409"/>
          </a:xfrm>
        </p:spPr>
        <p:txBody>
          <a:bodyPr vert="horz" lIns="91440" tIns="45720" rIns="91440" bIns="45720" rtlCol="0" anchor="ctr">
            <a:normAutofit/>
          </a:bodyPr>
          <a:lstStyle/>
          <a:p>
            <a:pPr algn="just"/>
            <a:r>
              <a:rPr lang="en-US" sz="2800">
                <a:solidFill>
                  <a:schemeClr val="tx1"/>
                </a:solidFill>
                <a:latin typeface="Gill Sans Nova" panose="020B0602020104020203" pitchFamily="34" charset="0"/>
              </a:rPr>
              <a:t>In </a:t>
            </a:r>
            <a:r>
              <a:rPr lang="en-US" sz="2800" err="1">
                <a:solidFill>
                  <a:schemeClr val="tx1"/>
                </a:solidFill>
                <a:latin typeface="Gill Sans Nova" panose="020B0602020104020203" pitchFamily="34" charset="0"/>
              </a:rPr>
              <a:t>ambito</a:t>
            </a:r>
            <a:r>
              <a:rPr lang="en-US" sz="2800">
                <a:solidFill>
                  <a:schemeClr val="tx1"/>
                </a:solidFill>
                <a:latin typeface="Gill Sans Nova" panose="020B0602020104020203" pitchFamily="34" charset="0"/>
              </a:rPr>
              <a:t> </a:t>
            </a:r>
            <a:r>
              <a:rPr lang="en-US" sz="2800" err="1">
                <a:solidFill>
                  <a:schemeClr val="tx1"/>
                </a:solidFill>
                <a:latin typeface="Gill Sans Nova" panose="020B0602020104020203" pitchFamily="34" charset="0"/>
              </a:rPr>
              <a:t>civilistico</a:t>
            </a:r>
            <a:r>
              <a:rPr lang="en-US" sz="2800">
                <a:solidFill>
                  <a:schemeClr val="tx1"/>
                </a:solidFill>
                <a:latin typeface="Gill Sans Nova" panose="020B0602020104020203" pitchFamily="34" charset="0"/>
              </a:rPr>
              <a:t>, la </a:t>
            </a:r>
            <a:r>
              <a:rPr lang="en-US" sz="2800" err="1">
                <a:solidFill>
                  <a:schemeClr val="tx1"/>
                </a:solidFill>
                <a:latin typeface="Gill Sans Nova" panose="020B0602020104020203" pitchFamily="34" charset="0"/>
              </a:rPr>
              <a:t>legge</a:t>
            </a:r>
            <a:r>
              <a:rPr lang="en-US" sz="2800">
                <a:solidFill>
                  <a:schemeClr val="tx1"/>
                </a:solidFill>
                <a:latin typeface="Gill Sans Nova" panose="020B0602020104020203" pitchFamily="34" charset="0"/>
              </a:rPr>
              <a:t> n. 108/1996 ha </a:t>
            </a:r>
            <a:r>
              <a:rPr lang="en-US" sz="2800" err="1">
                <a:solidFill>
                  <a:schemeClr val="tx1"/>
                </a:solidFill>
                <a:latin typeface="Gill Sans Nova" panose="020B0602020104020203" pitchFamily="34" charset="0"/>
              </a:rPr>
              <a:t>riformato</a:t>
            </a:r>
            <a:r>
              <a:rPr lang="en-US" sz="2800">
                <a:solidFill>
                  <a:schemeClr val="tx1"/>
                </a:solidFill>
                <a:latin typeface="Gill Sans Nova" panose="020B0602020104020203" pitchFamily="34" charset="0"/>
              </a:rPr>
              <a:t> </a:t>
            </a:r>
            <a:r>
              <a:rPr lang="en-US" sz="2800" err="1">
                <a:solidFill>
                  <a:schemeClr val="tx1"/>
                </a:solidFill>
                <a:latin typeface="Gill Sans Nova" panose="020B0602020104020203" pitchFamily="34" charset="0"/>
              </a:rPr>
              <a:t>l’art</a:t>
            </a:r>
            <a:r>
              <a:rPr lang="en-US" sz="2800">
                <a:solidFill>
                  <a:schemeClr val="tx1"/>
                </a:solidFill>
                <a:latin typeface="Gill Sans Nova" panose="020B0602020104020203" pitchFamily="34" charset="0"/>
              </a:rPr>
              <a:t>. 1815, comma 2, c.c., ai sensi del quale: “</a:t>
            </a:r>
            <a:r>
              <a:rPr lang="it-IT" sz="2800">
                <a:solidFill>
                  <a:schemeClr val="tx1"/>
                </a:solidFill>
                <a:latin typeface="Gill Sans Nova" panose="020B0602020104020203" pitchFamily="34" charset="0"/>
              </a:rPr>
              <a:t>Se sono convenuti interessi usurari la clausola è nulla e non sono dovuti interessi</a:t>
            </a:r>
            <a:r>
              <a:rPr lang="en-US" sz="2800">
                <a:solidFill>
                  <a:schemeClr val="tx1"/>
                </a:solidFill>
                <a:latin typeface="Gill Sans Nova" panose="020B0602020104020203" pitchFamily="34" charset="0"/>
              </a:rPr>
              <a:t>”.</a:t>
            </a:r>
          </a:p>
          <a:p>
            <a:pPr algn="just"/>
            <a:r>
              <a:rPr lang="en-US" sz="2800">
                <a:solidFill>
                  <a:schemeClr val="tx1"/>
                </a:solidFill>
                <a:latin typeface="Gill Sans Nova" panose="020B0602020104020203" pitchFamily="34" charset="0"/>
              </a:rPr>
              <a:t>Rispetto </a:t>
            </a:r>
            <a:r>
              <a:rPr lang="en-US" sz="2800" err="1">
                <a:solidFill>
                  <a:schemeClr val="tx1"/>
                </a:solidFill>
                <a:latin typeface="Gill Sans Nova" panose="020B0602020104020203" pitchFamily="34" charset="0"/>
              </a:rPr>
              <a:t>alla</a:t>
            </a:r>
            <a:r>
              <a:rPr lang="en-US" sz="2800">
                <a:solidFill>
                  <a:schemeClr val="tx1"/>
                </a:solidFill>
                <a:latin typeface="Gill Sans Nova" panose="020B0602020104020203" pitchFamily="34" charset="0"/>
              </a:rPr>
              <a:t> </a:t>
            </a:r>
            <a:r>
              <a:rPr lang="en-US" sz="2800" err="1">
                <a:solidFill>
                  <a:schemeClr val="tx1"/>
                </a:solidFill>
                <a:latin typeface="Gill Sans Nova" panose="020B0602020104020203" pitchFamily="34" charset="0"/>
              </a:rPr>
              <a:t>precedente</a:t>
            </a:r>
            <a:r>
              <a:rPr lang="en-US" sz="2800">
                <a:solidFill>
                  <a:schemeClr val="tx1"/>
                </a:solidFill>
                <a:latin typeface="Gill Sans Nova" panose="020B0602020104020203" pitchFamily="34" charset="0"/>
              </a:rPr>
              <a:t> </a:t>
            </a:r>
            <a:r>
              <a:rPr lang="en-US" sz="2800" err="1">
                <a:solidFill>
                  <a:schemeClr val="tx1"/>
                </a:solidFill>
                <a:latin typeface="Gill Sans Nova" panose="020B0602020104020203" pitchFamily="34" charset="0"/>
              </a:rPr>
              <a:t>formulazione</a:t>
            </a:r>
            <a:r>
              <a:rPr lang="en-US" sz="2800">
                <a:solidFill>
                  <a:schemeClr val="tx1"/>
                </a:solidFill>
                <a:latin typeface="Gill Sans Nova" panose="020B0602020104020203" pitchFamily="34" charset="0"/>
              </a:rPr>
              <a:t>, il </a:t>
            </a:r>
            <a:r>
              <a:rPr lang="en-US" sz="2800" err="1">
                <a:solidFill>
                  <a:schemeClr val="tx1"/>
                </a:solidFill>
                <a:latin typeface="Gill Sans Nova" panose="020B0602020104020203" pitchFamily="34" charset="0"/>
              </a:rPr>
              <a:t>legislatore</a:t>
            </a:r>
            <a:r>
              <a:rPr lang="en-US" sz="2800">
                <a:solidFill>
                  <a:schemeClr val="tx1"/>
                </a:solidFill>
                <a:latin typeface="Gill Sans Nova" panose="020B0602020104020203" pitchFamily="34" charset="0"/>
              </a:rPr>
              <a:t> </a:t>
            </a:r>
            <a:r>
              <a:rPr lang="en-US" sz="2800" err="1">
                <a:solidFill>
                  <a:schemeClr val="tx1"/>
                </a:solidFill>
                <a:latin typeface="Gill Sans Nova" panose="020B0602020104020203" pitchFamily="34" charset="0"/>
              </a:rPr>
              <a:t>sembra</a:t>
            </a:r>
            <a:r>
              <a:rPr lang="en-US" sz="2800">
                <a:solidFill>
                  <a:schemeClr val="tx1"/>
                </a:solidFill>
                <a:latin typeface="Gill Sans Nova" panose="020B0602020104020203" pitchFamily="34" charset="0"/>
              </a:rPr>
              <a:t> aver </a:t>
            </a:r>
            <a:r>
              <a:rPr lang="en-US" sz="2800" err="1">
                <a:solidFill>
                  <a:schemeClr val="tx1"/>
                </a:solidFill>
                <a:latin typeface="Gill Sans Nova" panose="020B0602020104020203" pitchFamily="34" charset="0"/>
              </a:rPr>
              <a:t>voluto</a:t>
            </a:r>
            <a:r>
              <a:rPr lang="en-US" sz="2800">
                <a:solidFill>
                  <a:schemeClr val="tx1"/>
                </a:solidFill>
                <a:latin typeface="Gill Sans Nova" panose="020B0602020104020203" pitchFamily="34" charset="0"/>
              </a:rPr>
              <a:t> </a:t>
            </a:r>
            <a:r>
              <a:rPr lang="en-US" sz="2800" err="1">
                <a:solidFill>
                  <a:schemeClr val="tx1"/>
                </a:solidFill>
                <a:latin typeface="Gill Sans Nova" panose="020B0602020104020203" pitchFamily="34" charset="0"/>
              </a:rPr>
              <a:t>prevedere</a:t>
            </a:r>
            <a:r>
              <a:rPr lang="en-US" sz="2800">
                <a:solidFill>
                  <a:schemeClr val="tx1"/>
                </a:solidFill>
                <a:latin typeface="Gill Sans Nova" panose="020B0602020104020203" pitchFamily="34" charset="0"/>
              </a:rPr>
              <a:t> – quale </a:t>
            </a:r>
            <a:r>
              <a:rPr lang="en-US" sz="2800" err="1">
                <a:solidFill>
                  <a:schemeClr val="tx1"/>
                </a:solidFill>
                <a:latin typeface="Gill Sans Nova" panose="020B0602020104020203" pitchFamily="34" charset="0"/>
              </a:rPr>
              <a:t>sanzione</a:t>
            </a:r>
            <a:r>
              <a:rPr lang="en-US" sz="2800">
                <a:solidFill>
                  <a:schemeClr val="tx1"/>
                </a:solidFill>
                <a:latin typeface="Gill Sans Nova" panose="020B0602020104020203" pitchFamily="34" charset="0"/>
              </a:rPr>
              <a:t> </a:t>
            </a:r>
            <a:r>
              <a:rPr lang="en-US" sz="2800" err="1">
                <a:solidFill>
                  <a:schemeClr val="tx1"/>
                </a:solidFill>
                <a:latin typeface="Gill Sans Nova" panose="020B0602020104020203" pitchFamily="34" charset="0"/>
              </a:rPr>
              <a:t>della</a:t>
            </a:r>
            <a:r>
              <a:rPr lang="en-US" sz="2800">
                <a:solidFill>
                  <a:schemeClr val="tx1"/>
                </a:solidFill>
                <a:latin typeface="Gill Sans Nova" panose="020B0602020104020203" pitchFamily="34" charset="0"/>
              </a:rPr>
              <a:t> </a:t>
            </a:r>
            <a:r>
              <a:rPr lang="en-US" sz="2800" err="1">
                <a:solidFill>
                  <a:schemeClr val="tx1"/>
                </a:solidFill>
                <a:latin typeface="Gill Sans Nova" panose="020B0602020104020203" pitchFamily="34" charset="0"/>
              </a:rPr>
              <a:t>pattuizione</a:t>
            </a:r>
            <a:r>
              <a:rPr lang="en-US" sz="2800">
                <a:solidFill>
                  <a:schemeClr val="tx1"/>
                </a:solidFill>
                <a:latin typeface="Gill Sans Nova" panose="020B0602020104020203" pitchFamily="34" charset="0"/>
              </a:rPr>
              <a:t> di </a:t>
            </a:r>
            <a:r>
              <a:rPr lang="en-US" sz="2800" err="1">
                <a:solidFill>
                  <a:schemeClr val="tx1"/>
                </a:solidFill>
                <a:latin typeface="Gill Sans Nova" panose="020B0602020104020203" pitchFamily="34" charset="0"/>
              </a:rPr>
              <a:t>interessi</a:t>
            </a:r>
            <a:r>
              <a:rPr lang="en-US" sz="2800">
                <a:solidFill>
                  <a:schemeClr val="tx1"/>
                </a:solidFill>
                <a:latin typeface="Gill Sans Nova" panose="020B0602020104020203" pitchFamily="34" charset="0"/>
              </a:rPr>
              <a:t> </a:t>
            </a:r>
            <a:r>
              <a:rPr lang="en-US" sz="2800" err="1">
                <a:solidFill>
                  <a:schemeClr val="tx1"/>
                </a:solidFill>
                <a:latin typeface="Gill Sans Nova" panose="020B0602020104020203" pitchFamily="34" charset="0"/>
              </a:rPr>
              <a:t>usurari</a:t>
            </a:r>
            <a:r>
              <a:rPr lang="en-US" sz="2800">
                <a:solidFill>
                  <a:schemeClr val="tx1"/>
                </a:solidFill>
                <a:latin typeface="Gill Sans Nova" panose="020B0602020104020203" pitchFamily="34" charset="0"/>
              </a:rPr>
              <a:t> – la </a:t>
            </a:r>
            <a:r>
              <a:rPr lang="en-US" sz="2800" err="1">
                <a:solidFill>
                  <a:schemeClr val="tx1"/>
                </a:solidFill>
                <a:latin typeface="Gill Sans Nova" panose="020B0602020104020203" pitchFamily="34" charset="0"/>
              </a:rPr>
              <a:t>gratuità</a:t>
            </a:r>
            <a:r>
              <a:rPr lang="en-US" sz="2800">
                <a:solidFill>
                  <a:schemeClr val="tx1"/>
                </a:solidFill>
                <a:latin typeface="Gill Sans Nova" panose="020B0602020104020203" pitchFamily="34" charset="0"/>
              </a:rPr>
              <a:t> del </a:t>
            </a:r>
            <a:r>
              <a:rPr lang="en-US" sz="2800" err="1">
                <a:solidFill>
                  <a:schemeClr val="tx1"/>
                </a:solidFill>
                <a:latin typeface="Gill Sans Nova" panose="020B0602020104020203" pitchFamily="34" charset="0"/>
              </a:rPr>
              <a:t>mutuo</a:t>
            </a:r>
            <a:r>
              <a:rPr lang="en-US" sz="2800">
                <a:solidFill>
                  <a:schemeClr val="tx1"/>
                </a:solidFill>
                <a:latin typeface="Gill Sans Nova" panose="020B0602020104020203" pitchFamily="34" charset="0"/>
              </a:rPr>
              <a:t>, ossia la non </a:t>
            </a:r>
            <a:r>
              <a:rPr lang="en-US" sz="2800" err="1">
                <a:solidFill>
                  <a:schemeClr val="tx1"/>
                </a:solidFill>
                <a:latin typeface="Gill Sans Nova" panose="020B0602020104020203" pitchFamily="34" charset="0"/>
              </a:rPr>
              <a:t>debenza</a:t>
            </a:r>
            <a:r>
              <a:rPr lang="en-US" sz="2800">
                <a:solidFill>
                  <a:schemeClr val="tx1"/>
                </a:solidFill>
                <a:latin typeface="Gill Sans Nova" panose="020B0602020104020203" pitchFamily="34" charset="0"/>
              </a:rPr>
              <a:t> di </a:t>
            </a:r>
            <a:r>
              <a:rPr lang="en-US" sz="2800" err="1">
                <a:solidFill>
                  <a:schemeClr val="tx1"/>
                </a:solidFill>
                <a:latin typeface="Gill Sans Nova" panose="020B0602020104020203" pitchFamily="34" charset="0"/>
              </a:rPr>
              <a:t>alcun</a:t>
            </a:r>
            <a:r>
              <a:rPr lang="en-US" sz="2800">
                <a:solidFill>
                  <a:schemeClr val="tx1"/>
                </a:solidFill>
                <a:latin typeface="Gill Sans Nova" panose="020B0602020104020203" pitchFamily="34" charset="0"/>
              </a:rPr>
              <a:t> interesse </a:t>
            </a:r>
            <a:r>
              <a:rPr lang="en-US" sz="2800" err="1">
                <a:solidFill>
                  <a:schemeClr val="tx1"/>
                </a:solidFill>
                <a:latin typeface="Gill Sans Nova" panose="020B0602020104020203" pitchFamily="34" charset="0"/>
              </a:rPr>
              <a:t>corrispettivo</a:t>
            </a:r>
            <a:r>
              <a:rPr lang="en-US" sz="2800">
                <a:solidFill>
                  <a:schemeClr val="tx1"/>
                </a:solidFill>
                <a:latin typeface="Gill Sans Nova" panose="020B0602020104020203" pitchFamily="34" charset="0"/>
              </a:rPr>
              <a:t> a </a:t>
            </a:r>
            <a:r>
              <a:rPr lang="en-US" sz="2800" err="1">
                <a:solidFill>
                  <a:schemeClr val="tx1"/>
                </a:solidFill>
                <a:latin typeface="Gill Sans Nova" panose="020B0602020104020203" pitchFamily="34" charset="0"/>
              </a:rPr>
              <a:t>favore</a:t>
            </a:r>
            <a:r>
              <a:rPr lang="en-US" sz="2800">
                <a:solidFill>
                  <a:schemeClr val="tx1"/>
                </a:solidFill>
                <a:latin typeface="Gill Sans Nova" panose="020B0602020104020203" pitchFamily="34" charset="0"/>
              </a:rPr>
              <a:t> del </a:t>
            </a:r>
            <a:r>
              <a:rPr lang="en-US" sz="2800" err="1">
                <a:solidFill>
                  <a:schemeClr val="tx1"/>
                </a:solidFill>
                <a:latin typeface="Gill Sans Nova" panose="020B0602020104020203" pitchFamily="34" charset="0"/>
              </a:rPr>
              <a:t>mutuante</a:t>
            </a:r>
            <a:r>
              <a:rPr lang="en-US" sz="2800">
                <a:solidFill>
                  <a:schemeClr val="tx1"/>
                </a:solidFill>
                <a:latin typeface="Gill Sans Nova" panose="020B0602020104020203" pitchFamily="34" charset="0"/>
              </a:rPr>
              <a:t>.</a:t>
            </a:r>
          </a:p>
        </p:txBody>
      </p:sp>
      <p:pic>
        <p:nvPicPr>
          <p:cNvPr id="6" name="Picture 5">
            <a:extLst>
              <a:ext uri="{FF2B5EF4-FFF2-40B4-BE49-F238E27FC236}">
                <a16:creationId xmlns:a16="http://schemas.microsoft.com/office/drawing/2014/main" id="{5319D4AB-D470-40DA-A3D0-7F89D3AF1C7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840" t="-666" r="-8506" b="-4544"/>
          <a:stretch/>
        </p:blipFill>
        <p:spPr>
          <a:xfrm>
            <a:off x="46250" y="1378354"/>
            <a:ext cx="3954097" cy="3545150"/>
          </a:xfrm>
          <a:prstGeom prst="rect">
            <a:avLst/>
          </a:prstGeom>
          <a:effectLst>
            <a:innerShdw blurRad="57150" dist="38100" dir="14460000">
              <a:prstClr val="black">
                <a:alpha val="70000"/>
              </a:prstClr>
            </a:innerShdw>
          </a:effectLst>
        </p:spPr>
      </p:pic>
      <p:grpSp>
        <p:nvGrpSpPr>
          <p:cNvPr id="39" name="Group 48">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33837"/>
            <a:ext cx="2981858" cy="3208867"/>
            <a:chOff x="9206969" y="2963333"/>
            <a:chExt cx="2981858" cy="3208867"/>
          </a:xfrm>
        </p:grpSpPr>
        <p:cxnSp>
          <p:nvCxnSpPr>
            <p:cNvPr id="50" name="Straight Connector 49">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50">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 name="Segnaposto numero diapositiva 4">
            <a:extLst>
              <a:ext uri="{FF2B5EF4-FFF2-40B4-BE49-F238E27FC236}">
                <a16:creationId xmlns:a16="http://schemas.microsoft.com/office/drawing/2014/main" id="{2955C25D-0A5D-4302-865A-25A86CDE9555}"/>
              </a:ext>
            </a:extLst>
          </p:cNvPr>
          <p:cNvSpPr>
            <a:spLocks noGrp="1"/>
          </p:cNvSpPr>
          <p:nvPr>
            <p:ph type="sldNum" sz="quarter" idx="12"/>
          </p:nvPr>
        </p:nvSpPr>
        <p:spPr/>
        <p:txBody>
          <a:bodyPr/>
          <a:lstStyle/>
          <a:p>
            <a:r>
              <a:rPr lang="en-US" dirty="0">
                <a:solidFill>
                  <a:schemeClr val="tx1"/>
                </a:solidFill>
              </a:rPr>
              <a:t>11</a:t>
            </a:r>
            <a:endParaRPr lang="en-US">
              <a:solidFill>
                <a:schemeClr val="tx1"/>
              </a:solidFill>
            </a:endParaRPr>
          </a:p>
        </p:txBody>
      </p:sp>
      <p:sp>
        <p:nvSpPr>
          <p:cNvPr id="19" name="Segnaposto piè di pagina 11">
            <a:extLst>
              <a:ext uri="{FF2B5EF4-FFF2-40B4-BE49-F238E27FC236}">
                <a16:creationId xmlns:a16="http://schemas.microsoft.com/office/drawing/2014/main" id="{7D67E2C3-A0BA-44EE-8585-B4B1524D73C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custDataLst>
      <p:tags r:id="rId1"/>
    </p:custDataLst>
    <p:extLst>
      <p:ext uri="{BB962C8B-B14F-4D97-AF65-F5344CB8AC3E}">
        <p14:creationId xmlns:p14="http://schemas.microsoft.com/office/powerpoint/2010/main" val="67101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4" name="Rectangle 33">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Grafico su documento con penna">
            <a:extLst>
              <a:ext uri="{FF2B5EF4-FFF2-40B4-BE49-F238E27FC236}">
                <a16:creationId xmlns:a16="http://schemas.microsoft.com/office/drawing/2014/main" id="{F5057516-61DA-46BC-9A5F-85CE1E484CBF}"/>
              </a:ext>
            </a:extLst>
          </p:cNvPr>
          <p:cNvPicPr>
            <a:picLocks noChangeAspect="1"/>
          </p:cNvPicPr>
          <p:nvPr/>
        </p:nvPicPr>
        <p:blipFill rotWithShape="1">
          <a:blip r:embed="rId4">
            <a:alphaModFix amt="40000"/>
          </a:blip>
          <a:srcRect t="1511" b="14220"/>
          <a:stretch/>
        </p:blipFill>
        <p:spPr>
          <a:xfrm>
            <a:off x="-3175" y="10"/>
            <a:ext cx="12192000" cy="6857990"/>
          </a:xfrm>
          <a:prstGeom prst="rect">
            <a:avLst/>
          </a:prstGeom>
        </p:spPr>
      </p:pic>
      <p:sp>
        <p:nvSpPr>
          <p:cNvPr id="2" name="Titolo 1">
            <a:extLst>
              <a:ext uri="{FF2B5EF4-FFF2-40B4-BE49-F238E27FC236}">
                <a16:creationId xmlns:a16="http://schemas.microsoft.com/office/drawing/2014/main" id="{F451188E-A73E-4329-87D5-C5AB839636DF}"/>
              </a:ext>
            </a:extLst>
          </p:cNvPr>
          <p:cNvSpPr>
            <a:spLocks noGrp="1"/>
          </p:cNvSpPr>
          <p:nvPr>
            <p:ph type="title"/>
          </p:nvPr>
        </p:nvSpPr>
        <p:spPr>
          <a:xfrm>
            <a:off x="660520" y="-1357236"/>
            <a:ext cx="6518567" cy="2460099"/>
          </a:xfrm>
        </p:spPr>
        <p:txBody>
          <a:bodyPr vert="horz" lIns="91440" tIns="45720" rIns="91440" bIns="45720" rtlCol="0" anchor="b">
            <a:normAutofit/>
          </a:bodyPr>
          <a:lstStyle/>
          <a:p>
            <a:r>
              <a:rPr lang="en-US" sz="4400"/>
              <a:t>Il c.d. Tasso </a:t>
            </a:r>
            <a:r>
              <a:rPr lang="en-US" sz="4400" err="1"/>
              <a:t>soglia</a:t>
            </a:r>
            <a:endParaRPr lang="en-US" sz="4400"/>
          </a:p>
        </p:txBody>
      </p:sp>
      <p:sp>
        <p:nvSpPr>
          <p:cNvPr id="5" name="Segnaposto numero diapositiva 4">
            <a:extLst>
              <a:ext uri="{FF2B5EF4-FFF2-40B4-BE49-F238E27FC236}">
                <a16:creationId xmlns:a16="http://schemas.microsoft.com/office/drawing/2014/main" id="{37D5C75A-C65E-4DEB-AB80-E1C6F8CBA5E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alpha val="80000"/>
                  </a:schemeClr>
                </a:solidFill>
              </a:rPr>
              <a:t>12</a:t>
            </a:r>
          </a:p>
        </p:txBody>
      </p:sp>
      <p:sp>
        <p:nvSpPr>
          <p:cNvPr id="15" name="Segnaposto piè di pagina 11">
            <a:extLst>
              <a:ext uri="{FF2B5EF4-FFF2-40B4-BE49-F238E27FC236}">
                <a16:creationId xmlns:a16="http://schemas.microsoft.com/office/drawing/2014/main" id="{CF48EB92-39A0-486F-BF83-81BAE6AF5929}"/>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6" name="CasellaDiTesto 5">
            <a:extLst>
              <a:ext uri="{FF2B5EF4-FFF2-40B4-BE49-F238E27FC236}">
                <a16:creationId xmlns:a16="http://schemas.microsoft.com/office/drawing/2014/main" id="{B2714756-6D0B-4E29-A54E-F696260F088C}"/>
              </a:ext>
            </a:extLst>
          </p:cNvPr>
          <p:cNvSpPr txBox="1"/>
          <p:nvPr/>
        </p:nvSpPr>
        <p:spPr>
          <a:xfrm>
            <a:off x="563855" y="1410411"/>
            <a:ext cx="7699709" cy="4493538"/>
          </a:xfrm>
          <a:prstGeom prst="rect">
            <a:avLst/>
          </a:prstGeom>
          <a:noFill/>
        </p:spPr>
        <p:txBody>
          <a:bodyPr wrap="square" rtlCol="0">
            <a:spAutoFit/>
          </a:bodyPr>
          <a:lstStyle/>
          <a:p>
            <a:pPr algn="just"/>
            <a:r>
              <a:rPr lang="it-IT" sz="2200" dirty="0">
                <a:latin typeface="Gill Sans Nova" panose="020B0602020104020203" pitchFamily="34" charset="0"/>
              </a:rPr>
              <a:t>Il novellato comma 3 dell’art. 644 c.p. rimette alla legge la concreta determinazione del </a:t>
            </a:r>
            <a:r>
              <a:rPr lang="it-IT" sz="2200" b="1" dirty="0">
                <a:latin typeface="Gill Sans Nova" panose="020B0602020104020203" pitchFamily="34" charset="0"/>
              </a:rPr>
              <a:t>tasso soglia</a:t>
            </a:r>
            <a:r>
              <a:rPr lang="it-IT" sz="2200" dirty="0">
                <a:latin typeface="Gill Sans Nova" panose="020B0602020104020203" pitchFamily="34" charset="0"/>
              </a:rPr>
              <a:t>, ossia il limite oltre il quale gli interessi sono da considerarsi sempre usurari.</a:t>
            </a:r>
          </a:p>
          <a:p>
            <a:pPr algn="just"/>
            <a:endParaRPr lang="it-IT" sz="2200" dirty="0">
              <a:latin typeface="Gill Sans Nova" panose="020B0602020104020203" pitchFamily="34" charset="0"/>
            </a:endParaRPr>
          </a:p>
          <a:p>
            <a:pPr algn="just"/>
            <a:r>
              <a:rPr lang="it-IT" sz="2200" dirty="0">
                <a:latin typeface="Gill Sans Nova" panose="020B0602020104020203" pitchFamily="34" charset="0"/>
              </a:rPr>
              <a:t>I parametri per la determinazione del tasso soglia sono forniti dal comma 4 dell’articolo, secondo il quale </a:t>
            </a:r>
            <a:r>
              <a:rPr lang="en-US" sz="2200" dirty="0">
                <a:solidFill>
                  <a:schemeClr val="tx1"/>
                </a:solidFill>
                <a:latin typeface="Gill Sans Nova" panose="020B0602020104020203" pitchFamily="34" charset="0"/>
              </a:rPr>
              <a:t>“</a:t>
            </a:r>
            <a:r>
              <a:rPr lang="it-IT" sz="2200" dirty="0">
                <a:latin typeface="Gill Sans Nova" panose="020B0602020104020203" pitchFamily="34" charset="0"/>
              </a:rPr>
              <a:t>p</a:t>
            </a:r>
            <a:r>
              <a:rPr lang="it-IT" sz="2200" dirty="0">
                <a:solidFill>
                  <a:schemeClr val="tx1"/>
                </a:solidFill>
                <a:latin typeface="Gill Sans Nova" panose="020B0602020104020203" pitchFamily="34" charset="0"/>
              </a:rPr>
              <a:t>er la determinazione del tasso di interesse usurario si tiene conto delle commissioni, remunerazioni a qualsiasi titolo e delle spese, escluse quelle per imposte e tasse, collegate alla erogazione del credito</a:t>
            </a:r>
            <a:r>
              <a:rPr lang="en-US" sz="2200" dirty="0">
                <a:solidFill>
                  <a:schemeClr val="tx1"/>
                </a:solidFill>
                <a:latin typeface="Gill Sans Nova" panose="020B0602020104020203" pitchFamily="34" charset="0"/>
              </a:rPr>
              <a:t>”.</a:t>
            </a:r>
          </a:p>
          <a:p>
            <a:pPr algn="just"/>
            <a:endParaRPr lang="en-US" sz="2200" dirty="0">
              <a:latin typeface="Gill Sans Nova" panose="020B0602020104020203" pitchFamily="34" charset="0"/>
            </a:endParaRPr>
          </a:p>
          <a:p>
            <a:pPr algn="just"/>
            <a:r>
              <a:rPr lang="en-US" sz="2200" dirty="0">
                <a:latin typeface="Gill Sans Nova" panose="020B0602020104020203" pitchFamily="34" charset="0"/>
              </a:rPr>
              <a:t>Il </a:t>
            </a:r>
            <a:r>
              <a:rPr lang="en-US" sz="2200" dirty="0" err="1">
                <a:latin typeface="Gill Sans Nova" panose="020B0602020104020203" pitchFamily="34" charset="0"/>
              </a:rPr>
              <a:t>tasso</a:t>
            </a:r>
            <a:r>
              <a:rPr lang="en-US" sz="2200" dirty="0">
                <a:latin typeface="Gill Sans Nova" panose="020B0602020104020203" pitchFamily="34" charset="0"/>
              </a:rPr>
              <a:t> </a:t>
            </a:r>
            <a:r>
              <a:rPr lang="en-US" sz="2200" dirty="0" err="1">
                <a:latin typeface="Gill Sans Nova" panose="020B0602020104020203" pitchFamily="34" charset="0"/>
              </a:rPr>
              <a:t>soglia</a:t>
            </a:r>
            <a:r>
              <a:rPr lang="en-US" sz="2200" dirty="0">
                <a:latin typeface="Gill Sans Nova" panose="020B0602020104020203" pitchFamily="34" charset="0"/>
              </a:rPr>
              <a:t> </a:t>
            </a:r>
            <a:r>
              <a:rPr lang="en-US" sz="2200" dirty="0" err="1">
                <a:latin typeface="Gill Sans Nova" panose="020B0602020104020203" pitchFamily="34" charset="0"/>
              </a:rPr>
              <a:t>così</a:t>
            </a:r>
            <a:r>
              <a:rPr lang="en-US" sz="2200" dirty="0">
                <a:latin typeface="Gill Sans Nova" panose="020B0602020104020203" pitchFamily="34" charset="0"/>
              </a:rPr>
              <a:t> </a:t>
            </a:r>
            <a:r>
              <a:rPr lang="en-US" sz="2200" dirty="0" err="1">
                <a:latin typeface="Gill Sans Nova" panose="020B0602020104020203" pitchFamily="34" charset="0"/>
              </a:rPr>
              <a:t>determinato</a:t>
            </a:r>
            <a:r>
              <a:rPr lang="en-US" sz="2200" dirty="0">
                <a:latin typeface="Gill Sans Nova" panose="020B0602020104020203" pitchFamily="34" charset="0"/>
              </a:rPr>
              <a:t> – </a:t>
            </a:r>
            <a:r>
              <a:rPr lang="en-US" sz="2200" dirty="0" err="1">
                <a:latin typeface="Gill Sans Nova" panose="020B0602020104020203" pitchFamily="34" charset="0"/>
              </a:rPr>
              <a:t>comprensivo</a:t>
            </a:r>
            <a:r>
              <a:rPr lang="en-US" sz="2200" dirty="0">
                <a:latin typeface="Gill Sans Nova" panose="020B0602020104020203" pitchFamily="34" charset="0"/>
              </a:rPr>
              <a:t> </a:t>
            </a:r>
            <a:r>
              <a:rPr lang="en-US" sz="2200" dirty="0" err="1">
                <a:latin typeface="Gill Sans Nova" panose="020B0602020104020203" pitchFamily="34" charset="0"/>
              </a:rPr>
              <a:t>anche</a:t>
            </a:r>
            <a:r>
              <a:rPr lang="en-US" sz="2200" dirty="0">
                <a:latin typeface="Gill Sans Nova" panose="020B0602020104020203" pitchFamily="34" charset="0"/>
              </a:rPr>
              <a:t> </a:t>
            </a:r>
            <a:r>
              <a:rPr lang="en-US" sz="2200" dirty="0" err="1">
                <a:latin typeface="Gill Sans Nova" panose="020B0602020104020203" pitchFamily="34" charset="0"/>
              </a:rPr>
              <a:t>degli</a:t>
            </a:r>
            <a:r>
              <a:rPr lang="en-US" sz="2200" dirty="0">
                <a:latin typeface="Gill Sans Nova" panose="020B0602020104020203" pitchFamily="34" charset="0"/>
              </a:rPr>
              <a:t> </a:t>
            </a:r>
            <a:r>
              <a:rPr lang="en-US" sz="2200" dirty="0" err="1">
                <a:latin typeface="Gill Sans Nova" panose="020B0602020104020203" pitchFamily="34" charset="0"/>
              </a:rPr>
              <a:t>oneri</a:t>
            </a:r>
            <a:r>
              <a:rPr lang="en-US" sz="2200" dirty="0">
                <a:latin typeface="Gill Sans Nova" panose="020B0602020104020203" pitchFamily="34" charset="0"/>
              </a:rPr>
              <a:t> – è </a:t>
            </a:r>
            <a:r>
              <a:rPr lang="en-US" sz="2200" dirty="0" err="1">
                <a:latin typeface="Gill Sans Nova" panose="020B0602020104020203" pitchFamily="34" charset="0"/>
              </a:rPr>
              <a:t>individuato</a:t>
            </a:r>
            <a:r>
              <a:rPr lang="en-US" sz="2200" dirty="0">
                <a:latin typeface="Gill Sans Nova" panose="020B0602020104020203" pitchFamily="34" charset="0"/>
              </a:rPr>
              <a:t> </a:t>
            </a:r>
            <a:r>
              <a:rPr lang="en-US" sz="2200" dirty="0" err="1">
                <a:latin typeface="Gill Sans Nova" panose="020B0602020104020203" pitchFamily="34" charset="0"/>
              </a:rPr>
              <a:t>sulla</a:t>
            </a:r>
            <a:r>
              <a:rPr lang="en-US" sz="2200" dirty="0">
                <a:latin typeface="Gill Sans Nova" panose="020B0602020104020203" pitchFamily="34" charset="0"/>
              </a:rPr>
              <a:t> base </a:t>
            </a:r>
            <a:r>
              <a:rPr lang="en-US" sz="2200" dirty="0" err="1">
                <a:latin typeface="Gill Sans Nova" panose="020B0602020104020203" pitchFamily="34" charset="0"/>
              </a:rPr>
              <a:t>dell’aggiunta</a:t>
            </a:r>
            <a:r>
              <a:rPr lang="en-US" sz="2200" dirty="0">
                <a:latin typeface="Gill Sans Nova" panose="020B0602020104020203" pitchFamily="34" charset="0"/>
              </a:rPr>
              <a:t> di uno </a:t>
            </a:r>
            <a:r>
              <a:rPr lang="en-US" sz="2200" i="1" dirty="0">
                <a:latin typeface="Gill Sans Nova" panose="020B0602020104020203" pitchFamily="34" charset="0"/>
              </a:rPr>
              <a:t>spread </a:t>
            </a:r>
            <a:r>
              <a:rPr lang="en-US" sz="2200" dirty="0">
                <a:latin typeface="Gill Sans Nova" panose="020B0602020104020203" pitchFamily="34" charset="0"/>
              </a:rPr>
              <a:t>al TEGM (Tasso </a:t>
            </a:r>
            <a:r>
              <a:rPr lang="en-US" sz="2200" dirty="0" err="1">
                <a:latin typeface="Gill Sans Nova" panose="020B0602020104020203" pitchFamily="34" charset="0"/>
              </a:rPr>
              <a:t>Effettivo</a:t>
            </a:r>
            <a:r>
              <a:rPr lang="en-US" sz="2200" dirty="0">
                <a:latin typeface="Gill Sans Nova" panose="020B0602020104020203" pitchFamily="34" charset="0"/>
              </a:rPr>
              <a:t> </a:t>
            </a:r>
            <a:r>
              <a:rPr lang="en-US" sz="2200" dirty="0" err="1">
                <a:latin typeface="Gill Sans Nova" panose="020B0602020104020203" pitchFamily="34" charset="0"/>
              </a:rPr>
              <a:t>Globale</a:t>
            </a:r>
            <a:r>
              <a:rPr lang="en-US" sz="2200" dirty="0">
                <a:latin typeface="Gill Sans Nova" panose="020B0602020104020203" pitchFamily="34" charset="0"/>
              </a:rPr>
              <a:t> Medio).</a:t>
            </a:r>
            <a:endParaRPr lang="it-IT" sz="2200" dirty="0">
              <a:latin typeface="Gill Sans Nova" panose="020B0602020104020203" pitchFamily="34" charset="0"/>
            </a:endParaRPr>
          </a:p>
        </p:txBody>
      </p:sp>
      <p:pic>
        <p:nvPicPr>
          <p:cNvPr id="4" name="Immagine 3">
            <a:extLst>
              <a:ext uri="{FF2B5EF4-FFF2-40B4-BE49-F238E27FC236}">
                <a16:creationId xmlns:a16="http://schemas.microsoft.com/office/drawing/2014/main" id="{1CECA059-A813-46B2-9E51-989FB75E29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1531" y="973422"/>
            <a:ext cx="3076614" cy="3310630"/>
          </a:xfrm>
          <a:prstGeom prst="rect">
            <a:avLst/>
          </a:prstGeom>
        </p:spPr>
      </p:pic>
    </p:spTree>
    <p:custDataLst>
      <p:tags r:id="rId1"/>
    </p:custDataLst>
    <p:extLst>
      <p:ext uri="{BB962C8B-B14F-4D97-AF65-F5344CB8AC3E}">
        <p14:creationId xmlns:p14="http://schemas.microsoft.com/office/powerpoint/2010/main" val="21357121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4" name="Rectangle 33">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Grafico su documento con penna">
            <a:extLst>
              <a:ext uri="{FF2B5EF4-FFF2-40B4-BE49-F238E27FC236}">
                <a16:creationId xmlns:a16="http://schemas.microsoft.com/office/drawing/2014/main" id="{F5057516-61DA-46BC-9A5F-85CE1E484CBF}"/>
              </a:ext>
            </a:extLst>
          </p:cNvPr>
          <p:cNvPicPr>
            <a:picLocks noChangeAspect="1"/>
          </p:cNvPicPr>
          <p:nvPr/>
        </p:nvPicPr>
        <p:blipFill rotWithShape="1">
          <a:blip r:embed="rId4">
            <a:alphaModFix amt="40000"/>
          </a:blip>
          <a:srcRect t="1511" b="14220"/>
          <a:stretch/>
        </p:blipFill>
        <p:spPr>
          <a:xfrm>
            <a:off x="-3175" y="10"/>
            <a:ext cx="12192000" cy="6857990"/>
          </a:xfrm>
          <a:prstGeom prst="rect">
            <a:avLst/>
          </a:prstGeom>
        </p:spPr>
      </p:pic>
      <p:sp>
        <p:nvSpPr>
          <p:cNvPr id="5" name="Segnaposto numero diapositiva 4">
            <a:extLst>
              <a:ext uri="{FF2B5EF4-FFF2-40B4-BE49-F238E27FC236}">
                <a16:creationId xmlns:a16="http://schemas.microsoft.com/office/drawing/2014/main" id="{37D5C75A-C65E-4DEB-AB80-E1C6F8CBA5E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alpha val="80000"/>
                  </a:schemeClr>
                </a:solidFill>
              </a:rPr>
              <a:t>13</a:t>
            </a:r>
          </a:p>
        </p:txBody>
      </p:sp>
      <p:sp>
        <p:nvSpPr>
          <p:cNvPr id="15" name="Segnaposto piè di pagina 11">
            <a:extLst>
              <a:ext uri="{FF2B5EF4-FFF2-40B4-BE49-F238E27FC236}">
                <a16:creationId xmlns:a16="http://schemas.microsoft.com/office/drawing/2014/main" id="{CF48EB92-39A0-486F-BF83-81BAE6AF5929}"/>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2" name="CasellaDiTesto 1">
            <a:extLst>
              <a:ext uri="{FF2B5EF4-FFF2-40B4-BE49-F238E27FC236}">
                <a16:creationId xmlns:a16="http://schemas.microsoft.com/office/drawing/2014/main" id="{0DC77A4B-66AE-4D89-B388-122BD4808D73}"/>
              </a:ext>
            </a:extLst>
          </p:cNvPr>
          <p:cNvSpPr txBox="1"/>
          <p:nvPr/>
        </p:nvSpPr>
        <p:spPr>
          <a:xfrm>
            <a:off x="686555" y="850953"/>
            <a:ext cx="10451809" cy="5539978"/>
          </a:xfrm>
          <a:prstGeom prst="rect">
            <a:avLst/>
          </a:prstGeom>
          <a:noFill/>
        </p:spPr>
        <p:txBody>
          <a:bodyPr wrap="square" rtlCol="0">
            <a:spAutoFit/>
          </a:bodyPr>
          <a:lstStyle/>
          <a:p>
            <a:pPr algn="just"/>
            <a:r>
              <a:rPr lang="en-US" sz="2400" dirty="0" err="1">
                <a:solidFill>
                  <a:schemeClr val="tx1"/>
                </a:solidFill>
                <a:latin typeface="Gill Sans Nova" panose="020B0602020104020203" pitchFamily="34" charset="0"/>
              </a:rPr>
              <a:t>Anche</a:t>
            </a:r>
            <a:r>
              <a:rPr lang="en-US" sz="2400" dirty="0">
                <a:solidFill>
                  <a:schemeClr val="tx1"/>
                </a:solidFill>
                <a:latin typeface="Gill Sans Nova" panose="020B0602020104020203" pitchFamily="34" charset="0"/>
              </a:rPr>
              <a:t> la </a:t>
            </a:r>
            <a:r>
              <a:rPr lang="en-US" sz="2400" dirty="0" err="1">
                <a:solidFill>
                  <a:schemeClr val="tx1"/>
                </a:solidFill>
                <a:latin typeface="Gill Sans Nova" panose="020B0602020104020203" pitchFamily="34" charset="0"/>
              </a:rPr>
              <a:t>norma</a:t>
            </a:r>
            <a:r>
              <a:rPr lang="en-US" sz="2400" dirty="0">
                <a:solidFill>
                  <a:schemeClr val="tx1"/>
                </a:solidFill>
                <a:latin typeface="Gill Sans Nova" panose="020B0602020104020203" pitchFamily="34" charset="0"/>
              </a:rPr>
              <a:t> di cui </a:t>
            </a:r>
            <a:r>
              <a:rPr lang="en-US" sz="2400" dirty="0" err="1">
                <a:solidFill>
                  <a:schemeClr val="tx1"/>
                </a:solidFill>
                <a:latin typeface="Gill Sans Nova" panose="020B0602020104020203" pitchFamily="34" charset="0"/>
              </a:rPr>
              <a:t>alla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legge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antiusura</a:t>
            </a:r>
            <a:r>
              <a:rPr lang="en-US" sz="2400" dirty="0">
                <a:solidFill>
                  <a:schemeClr val="tx1"/>
                </a:solidFill>
                <a:latin typeface="Gill Sans Nova" panose="020B0602020104020203" pitchFamily="34" charset="0"/>
              </a:rPr>
              <a:t> (art. </a:t>
            </a:r>
            <a:r>
              <a:rPr lang="it-IT" sz="2400" dirty="0">
                <a:solidFill>
                  <a:schemeClr val="tx1"/>
                </a:solidFill>
                <a:latin typeface="Gill Sans Nova" panose="020B0602020104020203" pitchFamily="34" charset="0"/>
              </a:rPr>
              <a:t>2, comma 1, l. n. 108/1996</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parimenti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ricomprende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nelle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rilevazioni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trimestrali</a:t>
            </a:r>
            <a:r>
              <a:rPr lang="en-US" sz="2400" dirty="0">
                <a:solidFill>
                  <a:schemeClr val="tx1"/>
                </a:solidFill>
                <a:latin typeface="Gill Sans Nova" panose="020B0602020104020203" pitchFamily="34" charset="0"/>
              </a:rPr>
              <a:t> del TEGM ad opera del MEF le </a:t>
            </a:r>
            <a:r>
              <a:rPr lang="en-US" sz="2400" dirty="0" err="1">
                <a:solidFill>
                  <a:schemeClr val="tx1"/>
                </a:solidFill>
                <a:latin typeface="Gill Sans Nova" panose="020B0602020104020203" pitchFamily="34" charset="0"/>
              </a:rPr>
              <a:t>medesime</a:t>
            </a:r>
            <a:r>
              <a:rPr lang="en-US" sz="2400" dirty="0">
                <a:solidFill>
                  <a:schemeClr val="tx1"/>
                </a:solidFill>
                <a:latin typeface="Gill Sans Nova" panose="020B0602020104020203" pitchFamily="34" charset="0"/>
              </a:rPr>
              <a:t> “</a:t>
            </a:r>
            <a:r>
              <a:rPr lang="it-IT" sz="2400" dirty="0">
                <a:solidFill>
                  <a:schemeClr val="tx1"/>
                </a:solidFill>
                <a:latin typeface="Gill Sans Nova" panose="020B0602020104020203" pitchFamily="34" charset="0"/>
              </a:rPr>
              <a:t>commissioni, remunerazioni a qualsiasi titolo e spese, escluse quelle per imposte e tasse</a:t>
            </a:r>
            <a:r>
              <a:rPr lang="en-US" sz="2400" dirty="0">
                <a:solidFill>
                  <a:schemeClr val="tx1"/>
                </a:solidFill>
                <a:latin typeface="Gill Sans Nova" panose="020B0602020104020203" pitchFamily="34" charset="0"/>
              </a:rPr>
              <a:t>”.</a:t>
            </a:r>
          </a:p>
          <a:p>
            <a:pPr algn="just"/>
            <a:endParaRPr lang="en-US" sz="2400" dirty="0">
              <a:solidFill>
                <a:schemeClr val="tx1"/>
              </a:solidFill>
              <a:latin typeface="Gill Sans Nova" panose="020B0602020104020203" pitchFamily="34" charset="0"/>
            </a:endParaRPr>
          </a:p>
          <a:p>
            <a:pPr algn="just"/>
            <a:r>
              <a:rPr lang="en-US" sz="2400" dirty="0">
                <a:solidFill>
                  <a:schemeClr val="tx1"/>
                </a:solidFill>
                <a:latin typeface="Gill Sans Nova" panose="020B0602020104020203" pitchFamily="34" charset="0"/>
              </a:rPr>
              <a:t>Le due </a:t>
            </a:r>
            <a:r>
              <a:rPr lang="en-US" sz="2400" dirty="0" err="1">
                <a:solidFill>
                  <a:schemeClr val="tx1"/>
                </a:solidFill>
                <a:latin typeface="Gill Sans Nova" panose="020B0602020104020203" pitchFamily="34" charset="0"/>
              </a:rPr>
              <a:t>disposizioni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sanciscono</a:t>
            </a:r>
            <a:r>
              <a:rPr lang="en-US" sz="2400" dirty="0">
                <a:solidFill>
                  <a:schemeClr val="tx1"/>
                </a:solidFill>
                <a:latin typeface="Gill Sans Nova" panose="020B0602020104020203" pitchFamily="34" charset="0"/>
              </a:rPr>
              <a:t> il principio di </a:t>
            </a:r>
            <a:r>
              <a:rPr lang="en-US" sz="2400" dirty="0" err="1">
                <a:solidFill>
                  <a:schemeClr val="tx1"/>
                </a:solidFill>
                <a:latin typeface="Gill Sans Nova" panose="020B0602020104020203" pitchFamily="34" charset="0"/>
              </a:rPr>
              <a:t>onnicomprensività</a:t>
            </a:r>
            <a:r>
              <a:rPr lang="en-US" sz="2400" dirty="0">
                <a:solidFill>
                  <a:schemeClr val="tx1"/>
                </a:solidFill>
                <a:latin typeface="Gill Sans Nova" panose="020B0602020104020203" pitchFamily="34" charset="0"/>
              </a:rPr>
              <a:t> del </a:t>
            </a:r>
            <a:r>
              <a:rPr lang="en-US" sz="2400" dirty="0" err="1">
                <a:solidFill>
                  <a:schemeClr val="tx1"/>
                </a:solidFill>
                <a:latin typeface="Gill Sans Nova" panose="020B0602020104020203" pitchFamily="34" charset="0"/>
              </a:rPr>
              <a:t>calcolo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degli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oneri</a:t>
            </a:r>
            <a:r>
              <a:rPr lang="en-US" sz="2400" dirty="0">
                <a:solidFill>
                  <a:schemeClr val="tx1"/>
                </a:solidFill>
                <a:latin typeface="Gill Sans Nova" panose="020B0602020104020203" pitchFamily="34" charset="0"/>
              </a:rPr>
              <a:t> ai </a:t>
            </a:r>
            <a:r>
              <a:rPr lang="en-US" sz="2400" dirty="0" err="1">
                <a:solidFill>
                  <a:schemeClr val="tx1"/>
                </a:solidFill>
                <a:latin typeface="Gill Sans Nova" panose="020B0602020104020203" pitchFamily="34" charset="0"/>
              </a:rPr>
              <a:t>fini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dell’usura</a:t>
            </a:r>
            <a:r>
              <a:rPr lang="en-US" sz="2400" dirty="0">
                <a:solidFill>
                  <a:schemeClr val="tx1"/>
                </a:solidFill>
                <a:latin typeface="Gill Sans Nova" panose="020B0602020104020203" pitchFamily="34" charset="0"/>
              </a:rPr>
              <a:t>.</a:t>
            </a:r>
          </a:p>
          <a:p>
            <a:pPr algn="just"/>
            <a:endParaRPr lang="en-US" sz="2400" dirty="0">
              <a:solidFill>
                <a:schemeClr val="tx1"/>
              </a:solidFill>
              <a:latin typeface="Gill Sans Nova" panose="020B0602020104020203" pitchFamily="34" charset="0"/>
            </a:endParaRPr>
          </a:p>
          <a:p>
            <a:pPr algn="just"/>
            <a:r>
              <a:rPr lang="en-US" sz="2400" dirty="0">
                <a:solidFill>
                  <a:schemeClr val="tx1"/>
                </a:solidFill>
                <a:latin typeface="Gill Sans Nova" panose="020B0602020104020203" pitchFamily="34" charset="0"/>
              </a:rPr>
              <a:t>La </a:t>
            </a:r>
            <a:r>
              <a:rPr lang="en-US" sz="2400" dirty="0" err="1">
                <a:solidFill>
                  <a:schemeClr val="tx1"/>
                </a:solidFill>
                <a:latin typeface="Gill Sans Nova" panose="020B0602020104020203" pitchFamily="34" charset="0"/>
              </a:rPr>
              <a:t>loro</a:t>
            </a:r>
            <a:r>
              <a:rPr lang="en-US" sz="2400" dirty="0">
                <a:solidFill>
                  <a:schemeClr val="tx1"/>
                </a:solidFill>
                <a:latin typeface="Gill Sans Nova" panose="020B0602020104020203" pitchFamily="34" charset="0"/>
              </a:rPr>
              <a:t> </a:t>
            </a:r>
            <a:r>
              <a:rPr lang="en-US" sz="2400" i="1" dirty="0">
                <a:solidFill>
                  <a:schemeClr val="tx1"/>
                </a:solidFill>
                <a:latin typeface="Gill Sans Nova" panose="020B0602020104020203" pitchFamily="34" charset="0"/>
              </a:rPr>
              <a:t>ratio </a:t>
            </a:r>
            <a:r>
              <a:rPr lang="en-US" sz="2400" dirty="0" err="1">
                <a:solidFill>
                  <a:schemeClr val="tx1"/>
                </a:solidFill>
                <a:latin typeface="Gill Sans Nova" panose="020B0602020104020203" pitchFamily="34" charset="0"/>
              </a:rPr>
              <a:t>risiede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nell’esigenza</a:t>
            </a:r>
            <a:r>
              <a:rPr lang="en-US" sz="2400" dirty="0">
                <a:solidFill>
                  <a:schemeClr val="tx1"/>
                </a:solidFill>
                <a:latin typeface="Gill Sans Nova" panose="020B0602020104020203" pitchFamily="34" charset="0"/>
              </a:rPr>
              <a:t> di </a:t>
            </a:r>
            <a:r>
              <a:rPr lang="en-US" sz="2400" dirty="0" err="1">
                <a:solidFill>
                  <a:schemeClr val="tx1"/>
                </a:solidFill>
                <a:latin typeface="Gill Sans Nova" panose="020B0602020104020203" pitchFamily="34" charset="0"/>
              </a:rPr>
              <a:t>evitare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che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sia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eluso</a:t>
            </a:r>
            <a:r>
              <a:rPr lang="en-US" sz="2400" dirty="0">
                <a:solidFill>
                  <a:schemeClr val="tx1"/>
                </a:solidFill>
                <a:latin typeface="Gill Sans Nova" panose="020B0602020104020203" pitchFamily="34" charset="0"/>
              </a:rPr>
              <a:t> con </a:t>
            </a:r>
            <a:r>
              <a:rPr lang="en-US" sz="2400" dirty="0" err="1">
                <a:solidFill>
                  <a:schemeClr val="tx1"/>
                </a:solidFill>
                <a:latin typeface="Gill Sans Nova" panose="020B0602020104020203" pitchFamily="34" charset="0"/>
              </a:rPr>
              <a:t>artifici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contabili</a:t>
            </a:r>
            <a:r>
              <a:rPr lang="en-US" sz="2400" dirty="0">
                <a:solidFill>
                  <a:schemeClr val="tx1"/>
                </a:solidFill>
                <a:latin typeface="Gill Sans Nova" panose="020B0602020104020203" pitchFamily="34" charset="0"/>
              </a:rPr>
              <a:t> il </a:t>
            </a:r>
            <a:r>
              <a:rPr lang="en-US" sz="2400" dirty="0" err="1">
                <a:solidFill>
                  <a:schemeClr val="tx1"/>
                </a:solidFill>
                <a:latin typeface="Gill Sans Nova" panose="020B0602020104020203" pitchFamily="34" charset="0"/>
              </a:rPr>
              <a:t>limite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dell’usura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abbassandolo</a:t>
            </a:r>
            <a:r>
              <a:rPr lang="en-US" sz="2400" dirty="0">
                <a:solidFill>
                  <a:schemeClr val="tx1"/>
                </a:solidFill>
                <a:latin typeface="Gill Sans Nova" panose="020B0602020104020203" pitchFamily="34" charset="0"/>
              </a:rPr>
              <a:t> solo </a:t>
            </a:r>
            <a:r>
              <a:rPr lang="en-US" sz="2400" dirty="0" err="1">
                <a:solidFill>
                  <a:schemeClr val="tx1"/>
                </a:solidFill>
                <a:latin typeface="Gill Sans Nova" panose="020B0602020104020203" pitchFamily="34" charset="0"/>
              </a:rPr>
              <a:t>formalmente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Infatti</a:t>
            </a:r>
            <a:r>
              <a:rPr lang="en-US" sz="2400" dirty="0">
                <a:solidFill>
                  <a:schemeClr val="tx1"/>
                </a:solidFill>
                <a:latin typeface="Gill Sans Nova" panose="020B0602020104020203" pitchFamily="34" charset="0"/>
              </a:rPr>
              <a:t>, se il </a:t>
            </a:r>
            <a:r>
              <a:rPr lang="en-US" sz="2400" dirty="0" err="1">
                <a:solidFill>
                  <a:schemeClr val="tx1"/>
                </a:solidFill>
                <a:latin typeface="Gill Sans Nova" panose="020B0602020104020203" pitchFamily="34" charset="0"/>
              </a:rPr>
              <a:t>calcolo</a:t>
            </a:r>
            <a:r>
              <a:rPr lang="en-US" sz="2400" dirty="0">
                <a:solidFill>
                  <a:schemeClr val="tx1"/>
                </a:solidFill>
                <a:latin typeface="Gill Sans Nova" panose="020B0602020104020203" pitchFamily="34" charset="0"/>
              </a:rPr>
              <a:t> del </a:t>
            </a:r>
            <a:r>
              <a:rPr lang="en-US" sz="2400" dirty="0" err="1">
                <a:solidFill>
                  <a:schemeClr val="tx1"/>
                </a:solidFill>
                <a:latin typeface="Gill Sans Nova" panose="020B0602020104020203" pitchFamily="34" charset="0"/>
              </a:rPr>
              <a:t>tasso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soglia</a:t>
            </a:r>
            <a:r>
              <a:rPr lang="en-US" sz="2400" dirty="0">
                <a:solidFill>
                  <a:schemeClr val="tx1"/>
                </a:solidFill>
                <a:latin typeface="Gill Sans Nova" panose="020B0602020104020203" pitchFamily="34" charset="0"/>
              </a:rPr>
              <a:t> non </a:t>
            </a:r>
            <a:r>
              <a:rPr lang="en-US" sz="2400" dirty="0" err="1">
                <a:solidFill>
                  <a:schemeClr val="tx1"/>
                </a:solidFill>
                <a:latin typeface="Gill Sans Nova" panose="020B0602020104020203" pitchFamily="34" charset="0"/>
              </a:rPr>
              <a:t>tenesse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conto</a:t>
            </a:r>
            <a:r>
              <a:rPr lang="en-US" sz="2400" dirty="0">
                <a:solidFill>
                  <a:schemeClr val="tx1"/>
                </a:solidFill>
                <a:latin typeface="Gill Sans Nova" panose="020B0602020104020203" pitchFamily="34" charset="0"/>
              </a:rPr>
              <a:t> di tutti </a:t>
            </a:r>
            <a:r>
              <a:rPr lang="en-US" sz="2400" dirty="0" err="1">
                <a:solidFill>
                  <a:schemeClr val="tx1"/>
                </a:solidFill>
                <a:latin typeface="Gill Sans Nova" panose="020B0602020104020203" pitchFamily="34" charset="0"/>
              </a:rPr>
              <a:t>gli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oneri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collegati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erogazione</a:t>
            </a:r>
            <a:r>
              <a:rPr lang="en-US" sz="2400" dirty="0">
                <a:solidFill>
                  <a:schemeClr val="tx1"/>
                </a:solidFill>
                <a:latin typeface="Gill Sans Nova" panose="020B0602020104020203" pitchFamily="34" charset="0"/>
              </a:rPr>
              <a:t> del </a:t>
            </a:r>
            <a:r>
              <a:rPr lang="en-US" sz="2400" dirty="0" err="1">
                <a:solidFill>
                  <a:schemeClr val="tx1"/>
                </a:solidFill>
                <a:latin typeface="Gill Sans Nova" panose="020B0602020104020203" pitchFamily="34" charset="0"/>
              </a:rPr>
              <a:t>credito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sarebbe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agevole</a:t>
            </a:r>
            <a:r>
              <a:rPr lang="en-US" sz="2400" dirty="0">
                <a:solidFill>
                  <a:schemeClr val="tx1"/>
                </a:solidFill>
                <a:latin typeface="Gill Sans Nova" panose="020B0602020104020203" pitchFamily="34" charset="0"/>
              </a:rPr>
              <a:t> per </a:t>
            </a:r>
            <a:r>
              <a:rPr lang="en-US" sz="2400" dirty="0" err="1">
                <a:solidFill>
                  <a:schemeClr val="tx1"/>
                </a:solidFill>
                <a:latin typeface="Gill Sans Nova" panose="020B0602020104020203" pitchFamily="34" charset="0"/>
              </a:rPr>
              <a:t>banche</a:t>
            </a:r>
            <a:r>
              <a:rPr lang="en-US" sz="2400" dirty="0">
                <a:solidFill>
                  <a:schemeClr val="tx1"/>
                </a:solidFill>
                <a:latin typeface="Gill Sans Nova" panose="020B0602020104020203" pitchFamily="34" charset="0"/>
              </a:rPr>
              <a:t> e </a:t>
            </a:r>
            <a:r>
              <a:rPr lang="en-US" sz="2400" dirty="0" err="1">
                <a:solidFill>
                  <a:schemeClr val="tx1"/>
                </a:solidFill>
                <a:latin typeface="Gill Sans Nova" panose="020B0602020104020203" pitchFamily="34" charset="0"/>
              </a:rPr>
              <a:t>intermediari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finanziari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creare</a:t>
            </a:r>
            <a:r>
              <a:rPr lang="en-US" sz="2400" dirty="0">
                <a:solidFill>
                  <a:schemeClr val="tx1"/>
                </a:solidFill>
                <a:latin typeface="Gill Sans Nova" panose="020B0602020104020203" pitchFamily="34" charset="0"/>
              </a:rPr>
              <a:t> </a:t>
            </a:r>
            <a:r>
              <a:rPr lang="it-IT" sz="2400" dirty="0">
                <a:solidFill>
                  <a:schemeClr val="tx1"/>
                </a:solidFill>
                <a:latin typeface="Gill Sans Nova" panose="020B0602020104020203" pitchFamily="34" charset="0"/>
              </a:rPr>
              <a:t>delle voci di costo aggiuntive e spostare una parte del peso del finanziamento dalla voce </a:t>
            </a:r>
            <a:r>
              <a:rPr lang="en-US" sz="2400" dirty="0">
                <a:solidFill>
                  <a:schemeClr val="tx1"/>
                </a:solidFill>
                <a:latin typeface="Gill Sans Nova" panose="020B0602020104020203" pitchFamily="34" charset="0"/>
              </a:rPr>
              <a:t>“</a:t>
            </a:r>
            <a:r>
              <a:rPr lang="en-US" sz="2400" dirty="0" err="1">
                <a:solidFill>
                  <a:schemeClr val="tx1"/>
                </a:solidFill>
                <a:latin typeface="Gill Sans Nova" panose="020B0602020104020203" pitchFamily="34" charset="0"/>
              </a:rPr>
              <a:t>interessi</a:t>
            </a:r>
            <a:r>
              <a:rPr lang="en-US" sz="2400" dirty="0">
                <a:solidFill>
                  <a:schemeClr val="tx1"/>
                </a:solidFill>
                <a:latin typeface="Gill Sans Nova" panose="020B0602020104020203" pitchFamily="34" charset="0"/>
              </a:rPr>
              <a:t>” ad </a:t>
            </a:r>
            <a:r>
              <a:rPr lang="en-US" sz="2400" dirty="0" err="1">
                <a:solidFill>
                  <a:schemeClr val="tx1"/>
                </a:solidFill>
                <a:latin typeface="Gill Sans Nova" panose="020B0602020104020203" pitchFamily="34" charset="0"/>
              </a:rPr>
              <a:t>altre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voci</a:t>
            </a:r>
            <a:r>
              <a:rPr lang="en-US" sz="2400" dirty="0">
                <a:solidFill>
                  <a:schemeClr val="tx1"/>
                </a:solidFill>
                <a:latin typeface="Gill Sans Nova" panose="020B0602020104020203" pitchFamily="34" charset="0"/>
              </a:rPr>
              <a:t>.</a:t>
            </a:r>
          </a:p>
          <a:p>
            <a:endParaRPr lang="it-IT" dirty="0"/>
          </a:p>
        </p:txBody>
      </p:sp>
    </p:spTree>
    <p:custDataLst>
      <p:tags r:id="rId1"/>
    </p:custDataLst>
    <p:extLst>
      <p:ext uri="{BB962C8B-B14F-4D97-AF65-F5344CB8AC3E}">
        <p14:creationId xmlns:p14="http://schemas.microsoft.com/office/powerpoint/2010/main" val="37548385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4" name="Rectangle 33">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Grafico su documento con penna">
            <a:extLst>
              <a:ext uri="{FF2B5EF4-FFF2-40B4-BE49-F238E27FC236}">
                <a16:creationId xmlns:a16="http://schemas.microsoft.com/office/drawing/2014/main" id="{F5057516-61DA-46BC-9A5F-85CE1E484CBF}"/>
              </a:ext>
            </a:extLst>
          </p:cNvPr>
          <p:cNvPicPr>
            <a:picLocks noChangeAspect="1"/>
          </p:cNvPicPr>
          <p:nvPr/>
        </p:nvPicPr>
        <p:blipFill rotWithShape="1">
          <a:blip r:embed="rId4">
            <a:alphaModFix amt="40000"/>
          </a:blip>
          <a:srcRect t="1511" b="14220"/>
          <a:stretch/>
        </p:blipFill>
        <p:spPr>
          <a:xfrm>
            <a:off x="-3175" y="10"/>
            <a:ext cx="12192000" cy="6857990"/>
          </a:xfrm>
          <a:prstGeom prst="rect">
            <a:avLst/>
          </a:prstGeom>
        </p:spPr>
      </p:pic>
      <p:sp>
        <p:nvSpPr>
          <p:cNvPr id="5" name="Segnaposto numero diapositiva 4">
            <a:extLst>
              <a:ext uri="{FF2B5EF4-FFF2-40B4-BE49-F238E27FC236}">
                <a16:creationId xmlns:a16="http://schemas.microsoft.com/office/drawing/2014/main" id="{37D5C75A-C65E-4DEB-AB80-E1C6F8CBA5E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alpha val="80000"/>
                  </a:schemeClr>
                </a:solidFill>
              </a:rPr>
              <a:t>14</a:t>
            </a:r>
          </a:p>
        </p:txBody>
      </p:sp>
      <p:sp>
        <p:nvSpPr>
          <p:cNvPr id="15" name="Segnaposto piè di pagina 11">
            <a:extLst>
              <a:ext uri="{FF2B5EF4-FFF2-40B4-BE49-F238E27FC236}">
                <a16:creationId xmlns:a16="http://schemas.microsoft.com/office/drawing/2014/main" id="{CF48EB92-39A0-486F-BF83-81BAE6AF5929}"/>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6" name="CasellaDiTesto 5">
            <a:extLst>
              <a:ext uri="{FF2B5EF4-FFF2-40B4-BE49-F238E27FC236}">
                <a16:creationId xmlns:a16="http://schemas.microsoft.com/office/drawing/2014/main" id="{B2714756-6D0B-4E29-A54E-F696260F088C}"/>
              </a:ext>
            </a:extLst>
          </p:cNvPr>
          <p:cNvSpPr txBox="1"/>
          <p:nvPr/>
        </p:nvSpPr>
        <p:spPr>
          <a:xfrm>
            <a:off x="1075306" y="1087201"/>
            <a:ext cx="9965716" cy="4216539"/>
          </a:xfrm>
          <a:prstGeom prst="rect">
            <a:avLst/>
          </a:prstGeom>
          <a:noFill/>
        </p:spPr>
        <p:txBody>
          <a:bodyPr wrap="square" rtlCol="0">
            <a:spAutoFit/>
          </a:bodyPr>
          <a:lstStyle/>
          <a:p>
            <a:pPr algn="just"/>
            <a:endParaRPr lang="it-IT" sz="2800" dirty="0">
              <a:latin typeface="Gill Sans Nova" panose="020B0602020104020203" pitchFamily="34" charset="0"/>
            </a:endParaRPr>
          </a:p>
          <a:p>
            <a:pPr algn="just"/>
            <a:r>
              <a:rPr lang="it-IT" sz="2400" dirty="0">
                <a:latin typeface="Gill Sans Nova" panose="020B0602020104020203" pitchFamily="34" charset="0"/>
              </a:rPr>
              <a:t>Il TEGM, ex art. 2 comma 1 l. 108/1996, viene rilevato trimestralmente dal Ministero dell’Economia e delle Finanze, sentita la Banca d’Italia, per categorie omogenee di operazioni creditizie, tenuto conto della natura, dell’oggetto, dell’importo, della durata, dei rischi e delle garanzie fornite.</a:t>
            </a:r>
          </a:p>
          <a:p>
            <a:pPr algn="just"/>
            <a:endParaRPr lang="it-IT" sz="2400" dirty="0">
              <a:latin typeface="Gill Sans Nova" panose="020B0602020104020203" pitchFamily="34" charset="0"/>
            </a:endParaRPr>
          </a:p>
          <a:p>
            <a:pPr algn="just"/>
            <a:r>
              <a:rPr lang="it-IT" sz="2400" dirty="0">
                <a:latin typeface="Gill Sans Nova" panose="020B0602020104020203" pitchFamily="34" charset="0"/>
              </a:rPr>
              <a:t>Il tasso soglia relativo alla categoria di operazioni in cui il credito è compreso, dunque, è stabilito nel tasso medio risultante dall’ultima rilevazione pubblicata nella Gazzetta Ufficiale, aumentato di un quarto, cui si aggiunge un margine di ulteriori 4 punti %. La differenza tra il limite e il tasso medio non può essere superiore a 8 punti %.</a:t>
            </a:r>
          </a:p>
        </p:txBody>
      </p:sp>
    </p:spTree>
    <p:custDataLst>
      <p:tags r:id="rId1"/>
    </p:custDataLst>
    <p:extLst>
      <p:ext uri="{BB962C8B-B14F-4D97-AF65-F5344CB8AC3E}">
        <p14:creationId xmlns:p14="http://schemas.microsoft.com/office/powerpoint/2010/main" val="4872647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3" name="Group 8">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10">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12">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 name="Rectangle 15">
            <a:extLst>
              <a:ext uri="{FF2B5EF4-FFF2-40B4-BE49-F238E27FC236}">
                <a16:creationId xmlns:a16="http://schemas.microsoft.com/office/drawing/2014/main" id="{F4E5D790-EF7E-4E52-B208-793079B49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7" name="Snip Diagonal Corner Rectangle 6">
            <a:extLst>
              <a:ext uri="{FF2B5EF4-FFF2-40B4-BE49-F238E27FC236}">
                <a16:creationId xmlns:a16="http://schemas.microsoft.com/office/drawing/2014/main" id="{479F3ED9-A242-463F-84AE-C4B05016B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CBC387E0-383C-430F-9DAA-3400FDC479B0}"/>
              </a:ext>
            </a:extLst>
          </p:cNvPr>
          <p:cNvSpPr>
            <a:spLocks noGrp="1"/>
          </p:cNvSpPr>
          <p:nvPr>
            <p:ph type="title"/>
          </p:nvPr>
        </p:nvSpPr>
        <p:spPr>
          <a:xfrm>
            <a:off x="1051385" y="226938"/>
            <a:ext cx="8534400" cy="953584"/>
          </a:xfrm>
        </p:spPr>
        <p:txBody>
          <a:bodyPr vert="horz" lIns="91440" tIns="45720" rIns="91440" bIns="45720" rtlCol="0" anchor="ctr">
            <a:normAutofit/>
          </a:bodyPr>
          <a:lstStyle/>
          <a:p>
            <a:r>
              <a:rPr lang="en-US" sz="3600" dirty="0"/>
              <a:t>L’USURA SOPRAVVENUTA</a:t>
            </a:r>
          </a:p>
        </p:txBody>
      </p:sp>
      <p:sp>
        <p:nvSpPr>
          <p:cNvPr id="28" name="Segnaposto testo 2">
            <a:extLst>
              <a:ext uri="{FF2B5EF4-FFF2-40B4-BE49-F238E27FC236}">
                <a16:creationId xmlns:a16="http://schemas.microsoft.com/office/drawing/2014/main" id="{8A6133A8-2245-4306-913D-96E1CEA548E9}"/>
              </a:ext>
            </a:extLst>
          </p:cNvPr>
          <p:cNvSpPr>
            <a:spLocks noGrp="1"/>
          </p:cNvSpPr>
          <p:nvPr>
            <p:ph type="body" idx="1"/>
          </p:nvPr>
        </p:nvSpPr>
        <p:spPr>
          <a:xfrm>
            <a:off x="1051385" y="864796"/>
            <a:ext cx="7684657" cy="2447743"/>
          </a:xfrm>
        </p:spPr>
        <p:txBody>
          <a:bodyPr vert="horz" lIns="91440" tIns="45720" rIns="91440" bIns="45720" rtlCol="0" anchor="ctr">
            <a:normAutofit/>
          </a:bodyPr>
          <a:lstStyle/>
          <a:p>
            <a:pPr algn="just"/>
            <a:r>
              <a:rPr lang="en-US" sz="2200" dirty="0">
                <a:solidFill>
                  <a:schemeClr val="tx1"/>
                </a:solidFill>
                <a:latin typeface="Gill Sans Nova" panose="020B0602020104020203" pitchFamily="34" charset="0"/>
              </a:rPr>
              <a:t>La </a:t>
            </a:r>
            <a:r>
              <a:rPr lang="en-US" sz="2200" dirty="0" err="1">
                <a:solidFill>
                  <a:schemeClr val="tx1"/>
                </a:solidFill>
                <a:latin typeface="Gill Sans Nova" panose="020B0602020104020203" pitchFamily="34" charset="0"/>
              </a:rPr>
              <a:t>riforma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della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normativa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antiusura</a:t>
            </a:r>
            <a:r>
              <a:rPr lang="en-US" sz="2200" dirty="0">
                <a:solidFill>
                  <a:schemeClr val="tx1"/>
                </a:solidFill>
                <a:latin typeface="Gill Sans Nova" panose="020B0602020104020203" pitchFamily="34" charset="0"/>
              </a:rPr>
              <a:t> del ‘96 ha </a:t>
            </a:r>
            <a:r>
              <a:rPr lang="en-US" sz="2200" dirty="0" err="1">
                <a:solidFill>
                  <a:schemeClr val="tx1"/>
                </a:solidFill>
                <a:latin typeface="Gill Sans Nova" panose="020B0602020104020203" pitchFamily="34" charset="0"/>
              </a:rPr>
              <a:t>sollevato</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diversi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dubbi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interpretativi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sulla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applicabilità</a:t>
            </a:r>
            <a:r>
              <a:rPr lang="en-US" sz="2200" dirty="0">
                <a:solidFill>
                  <a:schemeClr val="tx1"/>
                </a:solidFill>
                <a:latin typeface="Gill Sans Nova" panose="020B0602020104020203" pitchFamily="34" charset="0"/>
              </a:rPr>
              <a:t> o </a:t>
            </a:r>
            <a:r>
              <a:rPr lang="en-US" sz="2200" dirty="0" err="1">
                <a:solidFill>
                  <a:schemeClr val="tx1"/>
                </a:solidFill>
                <a:latin typeface="Gill Sans Nova" panose="020B0602020104020203" pitchFamily="34" charset="0"/>
              </a:rPr>
              <a:t>meno</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della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disciplina</a:t>
            </a:r>
            <a:r>
              <a:rPr lang="en-US" sz="2200" dirty="0">
                <a:solidFill>
                  <a:schemeClr val="tx1"/>
                </a:solidFill>
                <a:latin typeface="Gill Sans Nova" panose="020B0602020104020203" pitchFamily="34" charset="0"/>
              </a:rPr>
              <a:t> ai </a:t>
            </a:r>
            <a:r>
              <a:rPr lang="en-US" sz="2200" dirty="0" err="1">
                <a:solidFill>
                  <a:schemeClr val="tx1"/>
                </a:solidFill>
                <a:latin typeface="Gill Sans Nova" panose="020B0602020104020203" pitchFamily="34" charset="0"/>
              </a:rPr>
              <a:t>rapporti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sorti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anteriormente</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alla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sua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entrata</a:t>
            </a:r>
            <a:r>
              <a:rPr lang="en-US" sz="2200" dirty="0">
                <a:solidFill>
                  <a:schemeClr val="tx1"/>
                </a:solidFill>
                <a:latin typeface="Gill Sans Nova" panose="020B0602020104020203" pitchFamily="34" charset="0"/>
              </a:rPr>
              <a:t> in </a:t>
            </a:r>
            <a:r>
              <a:rPr lang="en-US" sz="2200" dirty="0" err="1">
                <a:solidFill>
                  <a:schemeClr val="tx1"/>
                </a:solidFill>
                <a:latin typeface="Gill Sans Nova" panose="020B0602020104020203" pitchFamily="34" charset="0"/>
              </a:rPr>
              <a:t>vigore</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nonchè</a:t>
            </a:r>
            <a:r>
              <a:rPr lang="en-US" sz="2200" dirty="0">
                <a:solidFill>
                  <a:schemeClr val="tx1"/>
                </a:solidFill>
                <a:latin typeface="Gill Sans Nova" panose="020B0602020104020203" pitchFamily="34" charset="0"/>
              </a:rPr>
              <a:t> ai </a:t>
            </a:r>
            <a:r>
              <a:rPr lang="en-US" sz="2200" dirty="0" err="1">
                <a:solidFill>
                  <a:schemeClr val="tx1"/>
                </a:solidFill>
                <a:latin typeface="Gill Sans Nova" panose="020B0602020104020203" pitchFamily="34" charset="0"/>
              </a:rPr>
              <a:t>rapporti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successivi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alla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legge</a:t>
            </a:r>
            <a:r>
              <a:rPr lang="en-US" sz="2200" dirty="0">
                <a:solidFill>
                  <a:schemeClr val="tx1"/>
                </a:solidFill>
                <a:latin typeface="Gill Sans Nova" panose="020B0602020104020203" pitchFamily="34" charset="0"/>
              </a:rPr>
              <a:t> per </a:t>
            </a:r>
            <a:r>
              <a:rPr lang="en-US" sz="2200" dirty="0" err="1">
                <a:solidFill>
                  <a:schemeClr val="tx1"/>
                </a:solidFill>
                <a:latin typeface="Gill Sans Nova" panose="020B0602020104020203" pitchFamily="34" charset="0"/>
              </a:rPr>
              <a:t>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quali</a:t>
            </a:r>
            <a:r>
              <a:rPr lang="en-US" sz="2200" dirty="0">
                <a:solidFill>
                  <a:schemeClr val="tx1"/>
                </a:solidFill>
                <a:latin typeface="Gill Sans Nova" panose="020B0602020104020203" pitchFamily="34" charset="0"/>
              </a:rPr>
              <a:t> il </a:t>
            </a:r>
            <a:r>
              <a:rPr lang="en-US" sz="2200" dirty="0" err="1">
                <a:solidFill>
                  <a:schemeClr val="tx1"/>
                </a:solidFill>
                <a:latin typeface="Gill Sans Nova" panose="020B0602020104020203" pitchFamily="34" charset="0"/>
              </a:rPr>
              <a:t>tasso</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originariamente</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pattuito</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abbia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superato</a:t>
            </a:r>
            <a:r>
              <a:rPr lang="en-US" sz="2200" dirty="0">
                <a:solidFill>
                  <a:schemeClr val="tx1"/>
                </a:solidFill>
                <a:latin typeface="Gill Sans Nova" panose="020B0602020104020203" pitchFamily="34" charset="0"/>
              </a:rPr>
              <a:t> in </a:t>
            </a:r>
            <a:r>
              <a:rPr lang="en-US" sz="2200" dirty="0" err="1">
                <a:solidFill>
                  <a:schemeClr val="tx1"/>
                </a:solidFill>
                <a:latin typeface="Gill Sans Nova" panose="020B0602020104020203" pitchFamily="34" charset="0"/>
              </a:rPr>
              <a:t>corso</a:t>
            </a:r>
            <a:r>
              <a:rPr lang="en-US" sz="2200" dirty="0">
                <a:solidFill>
                  <a:schemeClr val="tx1"/>
                </a:solidFill>
                <a:latin typeface="Gill Sans Nova" panose="020B0602020104020203" pitchFamily="34" charset="0"/>
              </a:rPr>
              <a:t> di </a:t>
            </a:r>
            <a:r>
              <a:rPr lang="it-IT" sz="2200" dirty="0">
                <a:solidFill>
                  <a:schemeClr val="tx1"/>
                </a:solidFill>
                <a:latin typeface="Gill Sans Nova" panose="020B0602020104020203" pitchFamily="34" charset="0"/>
              </a:rPr>
              <a:t>rapporto la soglia trimestralmente rilevata dal MEF.</a:t>
            </a:r>
            <a:endParaRPr lang="en-US" sz="2200" dirty="0">
              <a:solidFill>
                <a:schemeClr val="tx1"/>
              </a:solidFill>
              <a:latin typeface="Gill Sans Nova" panose="020B0602020104020203" pitchFamily="34" charset="0"/>
            </a:endParaRPr>
          </a:p>
        </p:txBody>
      </p:sp>
      <p:sp>
        <p:nvSpPr>
          <p:cNvPr id="29" name="Segnaposto piè di pagina 11">
            <a:extLst>
              <a:ext uri="{FF2B5EF4-FFF2-40B4-BE49-F238E27FC236}">
                <a16:creationId xmlns:a16="http://schemas.microsoft.com/office/drawing/2014/main" id="{6322E354-DC0A-4F5D-9A57-882913D185D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5" name="Segnaposto numero diapositiva 4">
            <a:extLst>
              <a:ext uri="{FF2B5EF4-FFF2-40B4-BE49-F238E27FC236}">
                <a16:creationId xmlns:a16="http://schemas.microsoft.com/office/drawing/2014/main" id="{3166AF10-3789-41A6-BD34-221DCBEADE0A}"/>
              </a:ext>
            </a:extLst>
          </p:cNvPr>
          <p:cNvSpPr>
            <a:spLocks noGrp="1"/>
          </p:cNvSpPr>
          <p:nvPr>
            <p:ph type="sldNum" sz="quarter" idx="12"/>
          </p:nvPr>
        </p:nvSpPr>
        <p:spPr/>
        <p:txBody>
          <a:bodyPr/>
          <a:lstStyle/>
          <a:p>
            <a:r>
              <a:rPr lang="en-US" dirty="0">
                <a:solidFill>
                  <a:schemeClr val="tx1"/>
                </a:solidFill>
              </a:rPr>
              <a:t>15</a:t>
            </a:r>
          </a:p>
        </p:txBody>
      </p:sp>
      <p:pic>
        <p:nvPicPr>
          <p:cNvPr id="7" name="Immagine 6" descr="Immagine che contiene testo&#10;&#10;Descrizione generata automaticamente">
            <a:extLst>
              <a:ext uri="{FF2B5EF4-FFF2-40B4-BE49-F238E27FC236}">
                <a16:creationId xmlns:a16="http://schemas.microsoft.com/office/drawing/2014/main" id="{8DE8D3A6-100A-41B0-8AF0-A66935683F1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58601" y="1101647"/>
            <a:ext cx="2646844" cy="2121321"/>
          </a:xfrm>
          <a:prstGeom prst="rect">
            <a:avLst/>
          </a:prstGeom>
          <a:ln>
            <a:noFill/>
          </a:ln>
          <a:effectLst>
            <a:softEdge rad="112500"/>
          </a:effectLst>
        </p:spPr>
      </p:pic>
      <p:sp>
        <p:nvSpPr>
          <p:cNvPr id="22" name="CasellaDiTesto 21">
            <a:extLst>
              <a:ext uri="{FF2B5EF4-FFF2-40B4-BE49-F238E27FC236}">
                <a16:creationId xmlns:a16="http://schemas.microsoft.com/office/drawing/2014/main" id="{9D990F13-4C2D-4091-9545-95EA50E3E887}"/>
              </a:ext>
            </a:extLst>
          </p:cNvPr>
          <p:cNvSpPr txBox="1"/>
          <p:nvPr/>
        </p:nvSpPr>
        <p:spPr>
          <a:xfrm>
            <a:off x="2690050" y="3305330"/>
            <a:ext cx="8863776" cy="2800767"/>
          </a:xfrm>
          <a:prstGeom prst="rect">
            <a:avLst/>
          </a:prstGeom>
          <a:noFill/>
        </p:spPr>
        <p:txBody>
          <a:bodyPr wrap="square" rtlCol="0">
            <a:spAutoFit/>
          </a:bodyPr>
          <a:lstStyle/>
          <a:p>
            <a:pPr algn="just"/>
            <a:r>
              <a:rPr lang="it-IT" sz="2200" dirty="0">
                <a:latin typeface="Gill Sans Nova" panose="020B0602020104020203" pitchFamily="34" charset="0"/>
              </a:rPr>
              <a:t>Per dirimere il contrasto giurisprudenziale che ne seguì, il legislatore intervenne con una legge di interpretazione autentica (</a:t>
            </a:r>
            <a:r>
              <a:rPr lang="it-IT" sz="2200" dirty="0" err="1">
                <a:latin typeface="Gill Sans Nova" panose="020B0602020104020203" pitchFamily="34" charset="0"/>
              </a:rPr>
              <a:t>d.l.</a:t>
            </a:r>
            <a:r>
              <a:rPr lang="it-IT" sz="2200" dirty="0">
                <a:latin typeface="Gill Sans Nova" panose="020B0602020104020203" pitchFamily="34" charset="0"/>
              </a:rPr>
              <a:t> 29 dicembre 2000, n. 394, </a:t>
            </a:r>
            <a:r>
              <a:rPr lang="it-IT" sz="2200" dirty="0" err="1">
                <a:latin typeface="Gill Sans Nova" panose="020B0602020104020203" pitchFamily="34" charset="0"/>
              </a:rPr>
              <a:t>conv</a:t>
            </a:r>
            <a:r>
              <a:rPr lang="it-IT" sz="2200" dirty="0">
                <a:latin typeface="Gill Sans Nova" panose="020B0602020104020203" pitchFamily="34" charset="0"/>
              </a:rPr>
              <a:t>. con l. 28 febbraio 2001, n. 24) il cui art. 1 statuisce: </a:t>
            </a:r>
            <a:r>
              <a:rPr lang="en-US" sz="2200" dirty="0">
                <a:solidFill>
                  <a:schemeClr val="tx1"/>
                </a:solidFill>
                <a:latin typeface="Gill Sans Nova" panose="020B0602020104020203" pitchFamily="34" charset="0"/>
              </a:rPr>
              <a:t>“A</a:t>
            </a:r>
            <a:r>
              <a:rPr lang="it-IT" sz="2200" dirty="0">
                <a:solidFill>
                  <a:schemeClr val="tx1"/>
                </a:solidFill>
                <a:latin typeface="Gill Sans Nova" panose="020B0602020104020203" pitchFamily="34" charset="0"/>
              </a:rPr>
              <a:t>i fini dell'applicazione dell'articolo 644 del codice penale e dell'articolo  1815,  secondo  comma, del codice civile, si intendono usurari  gli  interessi  che superano il limite stabilito dalla legge nel  momento  in  cui  essi  sono  promessi  o  comunque convenuti, a qualunque titolo, indipendentemente dal momento del loro pagamento.</a:t>
            </a:r>
            <a:r>
              <a:rPr lang="en-US" sz="2200" dirty="0">
                <a:solidFill>
                  <a:schemeClr val="tx1"/>
                </a:solidFill>
                <a:latin typeface="Gill Sans Nova" panose="020B0602020104020203" pitchFamily="34" charset="0"/>
              </a:rPr>
              <a:t>”</a:t>
            </a:r>
            <a:endParaRPr lang="it-IT" sz="2200" dirty="0">
              <a:latin typeface="Gill Sans Nova" panose="020B0602020104020203" pitchFamily="34" charset="0"/>
            </a:endParaRPr>
          </a:p>
        </p:txBody>
      </p:sp>
      <p:pic>
        <p:nvPicPr>
          <p:cNvPr id="35" name="Immagine 34" descr="Immagine che contiene testo&#10;&#10;Descrizione generata automaticamente">
            <a:extLst>
              <a:ext uri="{FF2B5EF4-FFF2-40B4-BE49-F238E27FC236}">
                <a16:creationId xmlns:a16="http://schemas.microsoft.com/office/drawing/2014/main" id="{5C157E12-F376-4018-8933-AE779A57497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095" t="15119" r="12446" b="19121"/>
          <a:stretch/>
        </p:blipFill>
        <p:spPr>
          <a:xfrm>
            <a:off x="269827" y="3855022"/>
            <a:ext cx="2344818" cy="1194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0718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build="p"/>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dificio, cielo, esterni, edificio governativo&#10;&#10;Descrizione generata automaticamente">
            <a:extLst>
              <a:ext uri="{FF2B5EF4-FFF2-40B4-BE49-F238E27FC236}">
                <a16:creationId xmlns:a16="http://schemas.microsoft.com/office/drawing/2014/main" id="{935CD4A7-0A9B-4052-9840-172DEE7D9265}"/>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3174" y="10"/>
            <a:ext cx="12192000" cy="6857990"/>
          </a:xfrm>
          <a:prstGeom prst="rect">
            <a:avLst/>
          </a:prstGeom>
        </p:spPr>
      </p:pic>
      <p:sp>
        <p:nvSpPr>
          <p:cNvPr id="2" name="Titolo 1">
            <a:extLst>
              <a:ext uri="{FF2B5EF4-FFF2-40B4-BE49-F238E27FC236}">
                <a16:creationId xmlns:a16="http://schemas.microsoft.com/office/drawing/2014/main" id="{9E762C24-FD6D-409E-942A-FB263B7A005D}"/>
              </a:ext>
            </a:extLst>
          </p:cNvPr>
          <p:cNvSpPr>
            <a:spLocks noGrp="1"/>
          </p:cNvSpPr>
          <p:nvPr>
            <p:ph type="title"/>
          </p:nvPr>
        </p:nvSpPr>
        <p:spPr>
          <a:xfrm>
            <a:off x="603347" y="343601"/>
            <a:ext cx="9100490" cy="465668"/>
          </a:xfrm>
        </p:spPr>
        <p:txBody>
          <a:bodyPr vert="horz" lIns="91440" tIns="45720" rIns="91440" bIns="45720" rtlCol="0" anchor="ctr">
            <a:normAutofit fontScale="90000"/>
          </a:bodyPr>
          <a:lstStyle/>
          <a:p>
            <a:r>
              <a:rPr lang="en-US" sz="3600" dirty="0"/>
              <a:t>GLI </a:t>
            </a:r>
            <a:r>
              <a:rPr lang="en-US" sz="3600" dirty="0" err="1"/>
              <a:t>orIENTAMENTI</a:t>
            </a:r>
            <a:r>
              <a:rPr lang="en-US" sz="3600" dirty="0"/>
              <a:t> GIURISPRUDENZIALI</a:t>
            </a:r>
          </a:p>
        </p:txBody>
      </p:sp>
      <p:sp>
        <p:nvSpPr>
          <p:cNvPr id="3" name="Segnaposto testo 2">
            <a:extLst>
              <a:ext uri="{FF2B5EF4-FFF2-40B4-BE49-F238E27FC236}">
                <a16:creationId xmlns:a16="http://schemas.microsoft.com/office/drawing/2014/main" id="{E24892F7-0B8D-4B6F-A94B-582196898507}"/>
              </a:ext>
            </a:extLst>
          </p:cNvPr>
          <p:cNvSpPr>
            <a:spLocks noGrp="1"/>
          </p:cNvSpPr>
          <p:nvPr>
            <p:ph type="body" idx="1"/>
          </p:nvPr>
        </p:nvSpPr>
        <p:spPr>
          <a:xfrm>
            <a:off x="686555" y="1152860"/>
            <a:ext cx="10145520" cy="4713437"/>
          </a:xfrm>
        </p:spPr>
        <p:txBody>
          <a:bodyPr vert="horz" lIns="91440" tIns="45720" rIns="91440" bIns="45720" rtlCol="0" anchor="ctr">
            <a:normAutofit fontScale="92500" lnSpcReduction="10000"/>
          </a:bodyPr>
          <a:lstStyle/>
          <a:p>
            <a:pPr algn="just"/>
            <a:r>
              <a:rPr lang="it-IT" sz="2400" dirty="0">
                <a:solidFill>
                  <a:schemeClr val="tx1"/>
                </a:solidFill>
                <a:latin typeface="Gill Sans Nova" panose="020B0602020104020203" pitchFamily="34" charset="0"/>
              </a:rPr>
              <a:t>Secondo un primo orientamento l’usura sopravvenuta non avrebbe alcun rilievo, avendo la norma d’interpretazione autentica chiarito che il momento rilevante per la valutazione di </a:t>
            </a:r>
            <a:r>
              <a:rPr lang="it-IT" sz="2400" dirty="0" err="1">
                <a:solidFill>
                  <a:schemeClr val="tx1"/>
                </a:solidFill>
                <a:latin typeface="Gill Sans Nova" panose="020B0602020104020203" pitchFamily="34" charset="0"/>
              </a:rPr>
              <a:t>usurarietà</a:t>
            </a:r>
            <a:r>
              <a:rPr lang="it-IT" sz="2400" dirty="0">
                <a:solidFill>
                  <a:schemeClr val="tx1"/>
                </a:solidFill>
                <a:latin typeface="Gill Sans Nova" panose="020B0602020104020203" pitchFamily="34" charset="0"/>
              </a:rPr>
              <a:t> degli interessi è quello in cui questi sono pattuiti (</a:t>
            </a:r>
            <a:r>
              <a:rPr lang="it-IT" sz="2400" i="1" dirty="0">
                <a:solidFill>
                  <a:schemeClr val="tx1"/>
                </a:solidFill>
                <a:latin typeface="Gill Sans Nova" panose="020B0602020104020203" pitchFamily="34" charset="0"/>
              </a:rPr>
              <a:t>ex </a:t>
            </a:r>
            <a:r>
              <a:rPr lang="it-IT" sz="2400" i="1" dirty="0" err="1">
                <a:solidFill>
                  <a:schemeClr val="tx1"/>
                </a:solidFill>
                <a:latin typeface="Gill Sans Nova" panose="020B0602020104020203" pitchFamily="34" charset="0"/>
              </a:rPr>
              <a:t>plurimis</a:t>
            </a:r>
            <a:r>
              <a:rPr lang="it-IT" sz="2400" i="1" dirty="0">
                <a:solidFill>
                  <a:schemeClr val="tx1"/>
                </a:solidFill>
                <a:latin typeface="Gill Sans Nova" panose="020B0602020104020203" pitchFamily="34" charset="0"/>
              </a:rPr>
              <a:t> </a:t>
            </a:r>
            <a:r>
              <a:rPr lang="it-IT" sz="2400" dirty="0">
                <a:solidFill>
                  <a:schemeClr val="tx1"/>
                </a:solidFill>
                <a:latin typeface="Gill Sans Nova" panose="020B0602020104020203" pitchFamily="34" charset="0"/>
              </a:rPr>
              <a:t>Cass., 26 giugno 2001 n. 8742; Cass., 24 settembre 2002, n. 13868; Cass., 13 dicembre 2002, n. 17813).</a:t>
            </a:r>
          </a:p>
          <a:p>
            <a:pPr algn="just"/>
            <a:endParaRPr lang="it-IT" sz="2400" dirty="0">
              <a:solidFill>
                <a:schemeClr val="tx1"/>
              </a:solidFill>
              <a:latin typeface="Gill Sans Nova" panose="020B0602020104020203" pitchFamily="34" charset="0"/>
            </a:endParaRPr>
          </a:p>
          <a:p>
            <a:pPr algn="just"/>
            <a:r>
              <a:rPr lang="it-IT" sz="2400" dirty="0">
                <a:solidFill>
                  <a:schemeClr val="tx1"/>
                </a:solidFill>
                <a:latin typeface="Gill Sans Nova" panose="020B0602020104020203" pitchFamily="34" charset="0"/>
              </a:rPr>
              <a:t>Nello specifico, tale orientamento si fonda sulla tesi, confermata anche dalla Corte Costituzionale (Corte Costituzionale 25 febbraio 2002, n. 29) per cui la norma d’interpretazione autentica si sarebbe limitata a stabilire che le sanzioni, penali e civili, di cui agli articoli 644 cod. </a:t>
            </a:r>
            <a:r>
              <a:rPr lang="it-IT" sz="2400" dirty="0" err="1">
                <a:solidFill>
                  <a:schemeClr val="tx1"/>
                </a:solidFill>
                <a:latin typeface="Gill Sans Nova" panose="020B0602020104020203" pitchFamily="34" charset="0"/>
              </a:rPr>
              <a:t>pen</a:t>
            </a:r>
            <a:r>
              <a:rPr lang="it-IT" sz="2400" dirty="0">
                <a:solidFill>
                  <a:schemeClr val="tx1"/>
                </a:solidFill>
                <a:latin typeface="Gill Sans Nova" panose="020B0602020104020203" pitchFamily="34" charset="0"/>
              </a:rPr>
              <a:t>. e 1815, secondo comma, cod. civ., si applichino solo nel caso in cui gli interessi risultino usurari già dal momento della loro pattuizione, lasciando, però, impregiudicata ogni questione circa le conseguenze per il caso in cui gli interessi solo successivamente diventino usurari.</a:t>
            </a:r>
          </a:p>
          <a:p>
            <a:endParaRPr lang="en-US" sz="900" dirty="0">
              <a:solidFill>
                <a:schemeClr val="tx1"/>
              </a:solidFill>
              <a:latin typeface="Gill Sans Nova" panose="020B0602020104020203" pitchFamily="34" charset="0"/>
            </a:endParaRPr>
          </a:p>
        </p:txBody>
      </p:sp>
      <p:sp>
        <p:nvSpPr>
          <p:cNvPr id="30" name="Segnaposto piè di pagina 11">
            <a:extLst>
              <a:ext uri="{FF2B5EF4-FFF2-40B4-BE49-F238E27FC236}">
                <a16:creationId xmlns:a16="http://schemas.microsoft.com/office/drawing/2014/main" id="{4A031BBF-ECE6-4730-922A-BB5A3EDEF335}"/>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8" name="Segnaposto numero diapositiva 7">
            <a:extLst>
              <a:ext uri="{FF2B5EF4-FFF2-40B4-BE49-F238E27FC236}">
                <a16:creationId xmlns:a16="http://schemas.microsoft.com/office/drawing/2014/main" id="{7B20BFF7-5F19-4396-ABC4-3EAB1EE6DE38}"/>
              </a:ext>
            </a:extLst>
          </p:cNvPr>
          <p:cNvSpPr>
            <a:spLocks noGrp="1"/>
          </p:cNvSpPr>
          <p:nvPr>
            <p:ph type="sldNum" sz="quarter" idx="12"/>
          </p:nvPr>
        </p:nvSpPr>
        <p:spPr/>
        <p:txBody>
          <a:bodyPr/>
          <a:lstStyle/>
          <a:p>
            <a:r>
              <a:rPr lang="en-US" dirty="0">
                <a:solidFill>
                  <a:schemeClr val="tx1"/>
                </a:solidFill>
              </a:rPr>
              <a:t>16</a:t>
            </a:r>
          </a:p>
        </p:txBody>
      </p:sp>
    </p:spTree>
    <p:extLst>
      <p:ext uri="{BB962C8B-B14F-4D97-AF65-F5344CB8AC3E}">
        <p14:creationId xmlns:p14="http://schemas.microsoft.com/office/powerpoint/2010/main" val="41509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dificio, cielo, esterni, edificio governativo&#10;&#10;Descrizione generata automaticamente">
            <a:extLst>
              <a:ext uri="{FF2B5EF4-FFF2-40B4-BE49-F238E27FC236}">
                <a16:creationId xmlns:a16="http://schemas.microsoft.com/office/drawing/2014/main" id="{935CD4A7-0A9B-4052-9840-172DEE7D9265}"/>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3174" y="10"/>
            <a:ext cx="12192000" cy="6857990"/>
          </a:xfrm>
          <a:prstGeom prst="rect">
            <a:avLst/>
          </a:prstGeom>
        </p:spPr>
      </p:pic>
      <p:sp>
        <p:nvSpPr>
          <p:cNvPr id="3" name="Segnaposto testo 2">
            <a:extLst>
              <a:ext uri="{FF2B5EF4-FFF2-40B4-BE49-F238E27FC236}">
                <a16:creationId xmlns:a16="http://schemas.microsoft.com/office/drawing/2014/main" id="{E24892F7-0B8D-4B6F-A94B-582196898507}"/>
              </a:ext>
            </a:extLst>
          </p:cNvPr>
          <p:cNvSpPr>
            <a:spLocks noGrp="1"/>
          </p:cNvSpPr>
          <p:nvPr>
            <p:ph type="body" idx="1"/>
          </p:nvPr>
        </p:nvSpPr>
        <p:spPr>
          <a:xfrm>
            <a:off x="766957" y="928348"/>
            <a:ext cx="10145520" cy="4713437"/>
          </a:xfrm>
        </p:spPr>
        <p:txBody>
          <a:bodyPr vert="horz" lIns="91440" tIns="45720" rIns="91440" bIns="45720" rtlCol="0" anchor="ctr">
            <a:normAutofit/>
          </a:bodyPr>
          <a:lstStyle/>
          <a:p>
            <a:pPr algn="just"/>
            <a:r>
              <a:rPr lang="it-IT" sz="2400" dirty="0">
                <a:solidFill>
                  <a:schemeClr val="tx1"/>
                </a:solidFill>
                <a:latin typeface="Gill Sans Nova" panose="020B0602020104020203" pitchFamily="34" charset="0"/>
              </a:rPr>
              <a:t>Altro indirizzo, invece, ha affermato l'applicazione della l. n. 108/1996 ai contratti in corso di esecuzione alla data della sua entrata in vigore, dando così rilievo al momento del pagamento degli interessi ai fini della configurabilità dell’usura  (Cass., 25 febbraio 2005, n. 4092 e n. 4093; Cass., 31 gennaio 2006, n. 2149; Cass., 22 agosto 2007, n.17854). </a:t>
            </a:r>
          </a:p>
          <a:p>
            <a:pPr algn="just"/>
            <a:r>
              <a:rPr lang="it-IT" sz="2400" dirty="0">
                <a:solidFill>
                  <a:schemeClr val="tx1"/>
                </a:solidFill>
                <a:latin typeface="Gill Sans Nova" panose="020B0602020104020203" pitchFamily="34" charset="0"/>
              </a:rPr>
              <a:t>Per affermare la rilevanza della disciplina sull’usura sopravvenuta, pur richiamando espressamente la norma di interpretazione autentica, la Suprema Corte ha sostenuto in queste occasioni che tale norma non eliminerebbe l'illiceità del tasso di interesse ormai eccedente la soglia dell’usura, ma si limiterebbe ad escludere l'applicazione delle sanzioni penali e civili di cui agli artt. 644 c.p. e 1815, comma 2, c.c., ferme restando le altre sanzioni civili.  </a:t>
            </a:r>
            <a:endParaRPr lang="en-US" sz="2400" dirty="0">
              <a:solidFill>
                <a:schemeClr val="tx1"/>
              </a:solidFill>
              <a:latin typeface="Gill Sans Nova" panose="020B0602020104020203" pitchFamily="34" charset="0"/>
            </a:endParaRPr>
          </a:p>
        </p:txBody>
      </p:sp>
      <p:sp>
        <p:nvSpPr>
          <p:cNvPr id="30" name="Segnaposto piè di pagina 11">
            <a:extLst>
              <a:ext uri="{FF2B5EF4-FFF2-40B4-BE49-F238E27FC236}">
                <a16:creationId xmlns:a16="http://schemas.microsoft.com/office/drawing/2014/main" id="{4A031BBF-ECE6-4730-922A-BB5A3EDEF335}"/>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a:solidFill>
                  <a:schemeClr val="tx1"/>
                </a:solidFill>
                <a:latin typeface="Centaur" panose="02030504050205020304" pitchFamily="18" charset="0"/>
              </a:rPr>
              <a:t>VINCENZO RUGGIERO &amp; ASSOCIATI</a:t>
            </a:r>
          </a:p>
        </p:txBody>
      </p:sp>
      <p:sp>
        <p:nvSpPr>
          <p:cNvPr id="8" name="Segnaposto numero diapositiva 7">
            <a:extLst>
              <a:ext uri="{FF2B5EF4-FFF2-40B4-BE49-F238E27FC236}">
                <a16:creationId xmlns:a16="http://schemas.microsoft.com/office/drawing/2014/main" id="{7B20BFF7-5F19-4396-ABC4-3EAB1EE6DE38}"/>
              </a:ext>
            </a:extLst>
          </p:cNvPr>
          <p:cNvSpPr>
            <a:spLocks noGrp="1"/>
          </p:cNvSpPr>
          <p:nvPr>
            <p:ph type="sldNum" sz="quarter" idx="12"/>
          </p:nvPr>
        </p:nvSpPr>
        <p:spPr/>
        <p:txBody>
          <a:bodyPr/>
          <a:lstStyle/>
          <a:p>
            <a:r>
              <a:rPr lang="en-US" dirty="0">
                <a:solidFill>
                  <a:schemeClr val="tx1"/>
                </a:solidFill>
              </a:rPr>
              <a:t>17</a:t>
            </a:r>
          </a:p>
        </p:txBody>
      </p:sp>
    </p:spTree>
    <p:extLst>
      <p:ext uri="{BB962C8B-B14F-4D97-AF65-F5344CB8AC3E}">
        <p14:creationId xmlns:p14="http://schemas.microsoft.com/office/powerpoint/2010/main" val="16001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dificio, cielo, esterni, edificio governativo&#10;&#10;Descrizione generata automaticamente">
            <a:extLst>
              <a:ext uri="{FF2B5EF4-FFF2-40B4-BE49-F238E27FC236}">
                <a16:creationId xmlns:a16="http://schemas.microsoft.com/office/drawing/2014/main" id="{935CD4A7-0A9B-4052-9840-172DEE7D9265}"/>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3174" y="10"/>
            <a:ext cx="12192000" cy="6857990"/>
          </a:xfrm>
          <a:prstGeom prst="rect">
            <a:avLst/>
          </a:prstGeom>
        </p:spPr>
      </p:pic>
      <p:sp>
        <p:nvSpPr>
          <p:cNvPr id="3" name="Segnaposto testo 2">
            <a:extLst>
              <a:ext uri="{FF2B5EF4-FFF2-40B4-BE49-F238E27FC236}">
                <a16:creationId xmlns:a16="http://schemas.microsoft.com/office/drawing/2014/main" id="{E24892F7-0B8D-4B6F-A94B-582196898507}"/>
              </a:ext>
            </a:extLst>
          </p:cNvPr>
          <p:cNvSpPr>
            <a:spLocks noGrp="1"/>
          </p:cNvSpPr>
          <p:nvPr>
            <p:ph type="body" idx="1"/>
          </p:nvPr>
        </p:nvSpPr>
        <p:spPr>
          <a:xfrm>
            <a:off x="621101" y="804932"/>
            <a:ext cx="10502706" cy="5113424"/>
          </a:xfrm>
        </p:spPr>
        <p:txBody>
          <a:bodyPr vert="horz" lIns="91440" tIns="45720" rIns="91440" bIns="45720" rtlCol="0" anchor="ctr">
            <a:normAutofit/>
          </a:bodyPr>
          <a:lstStyle/>
          <a:p>
            <a:pPr algn="just"/>
            <a:r>
              <a:rPr lang="it-IT" sz="2400" dirty="0">
                <a:solidFill>
                  <a:schemeClr val="tx1"/>
                </a:solidFill>
                <a:latin typeface="Gill Sans Nova" panose="020B0602020104020203" pitchFamily="34" charset="0"/>
              </a:rPr>
              <a:t>Cass. 12 aprile 2017 n. 9405 </a:t>
            </a:r>
          </a:p>
          <a:p>
            <a:pPr algn="just"/>
            <a:endParaRPr lang="it-IT" sz="2400" dirty="0">
              <a:solidFill>
                <a:schemeClr val="tx1"/>
              </a:solidFill>
              <a:latin typeface="Gill Sans Nova" panose="020B0602020104020203" pitchFamily="34" charset="0"/>
            </a:endParaRPr>
          </a:p>
          <a:p>
            <a:pPr algn="just"/>
            <a:r>
              <a:rPr lang="it-IT" sz="2400" dirty="0">
                <a:solidFill>
                  <a:schemeClr val="tx1"/>
                </a:solidFill>
                <a:latin typeface="Gill Sans Nova" panose="020B0602020104020203" pitchFamily="34" charset="0"/>
              </a:rPr>
              <a:t>«Qualora l’</a:t>
            </a:r>
            <a:r>
              <a:rPr lang="it-IT" sz="2400" dirty="0" err="1">
                <a:solidFill>
                  <a:schemeClr val="tx1"/>
                </a:solidFill>
                <a:latin typeface="Gill Sans Nova" panose="020B0602020104020203" pitchFamily="34" charset="0"/>
              </a:rPr>
              <a:t>usurarietà</a:t>
            </a:r>
            <a:r>
              <a:rPr lang="it-IT" sz="2400" dirty="0">
                <a:solidFill>
                  <a:schemeClr val="tx1"/>
                </a:solidFill>
                <a:latin typeface="Gill Sans Nova" panose="020B0602020104020203" pitchFamily="34" charset="0"/>
              </a:rPr>
              <a:t> del tasso d’interessi di un mutuo, originariamente pattuito in misura legittima, sia sopravvenuta nel corso dell’esecuzione del contratto e sia stata tempestivamente contestata - risultando applicabile, “</a:t>
            </a:r>
            <a:r>
              <a:rPr lang="it-IT" sz="2400" dirty="0" err="1">
                <a:solidFill>
                  <a:schemeClr val="tx1"/>
                </a:solidFill>
                <a:latin typeface="Gill Sans Nova" panose="020B0602020104020203" pitchFamily="34" charset="0"/>
              </a:rPr>
              <a:t>ratione</a:t>
            </a:r>
            <a:r>
              <a:rPr lang="it-IT" sz="2400" dirty="0">
                <a:solidFill>
                  <a:schemeClr val="tx1"/>
                </a:solidFill>
                <a:latin typeface="Gill Sans Nova" panose="020B0602020104020203" pitchFamily="34" charset="0"/>
              </a:rPr>
              <a:t> </a:t>
            </a:r>
            <a:r>
              <a:rPr lang="it-IT" sz="2400" dirty="0" err="1">
                <a:solidFill>
                  <a:schemeClr val="tx1"/>
                </a:solidFill>
                <a:latin typeface="Gill Sans Nova" panose="020B0602020104020203" pitchFamily="34" charset="0"/>
              </a:rPr>
              <a:t>temporis</a:t>
            </a:r>
            <a:r>
              <a:rPr lang="it-IT" sz="2400" dirty="0">
                <a:solidFill>
                  <a:schemeClr val="tx1"/>
                </a:solidFill>
                <a:latin typeface="Gill Sans Nova" panose="020B0602020104020203" pitchFamily="34" charset="0"/>
              </a:rPr>
              <a:t>”, la norma d’interpretazione autentica di cui all’art. 1 del </a:t>
            </a:r>
            <a:r>
              <a:rPr lang="it-IT" sz="2400" dirty="0" err="1">
                <a:solidFill>
                  <a:schemeClr val="tx1"/>
                </a:solidFill>
                <a:latin typeface="Gill Sans Nova" panose="020B0602020104020203" pitchFamily="34" charset="0"/>
              </a:rPr>
              <a:t>d.l.</a:t>
            </a:r>
            <a:r>
              <a:rPr lang="it-IT" sz="2400" dirty="0">
                <a:solidFill>
                  <a:schemeClr val="tx1"/>
                </a:solidFill>
                <a:latin typeface="Gill Sans Nova" panose="020B0602020104020203" pitchFamily="34" charset="0"/>
              </a:rPr>
              <a:t> n. 394 del 2000 (</a:t>
            </a:r>
            <a:r>
              <a:rPr lang="it-IT" sz="2400" dirty="0" err="1">
                <a:solidFill>
                  <a:schemeClr val="tx1"/>
                </a:solidFill>
                <a:latin typeface="Gill Sans Nova" panose="020B0602020104020203" pitchFamily="34" charset="0"/>
              </a:rPr>
              <a:t>conv</a:t>
            </a:r>
            <a:r>
              <a:rPr lang="it-IT" sz="2400" dirty="0">
                <a:solidFill>
                  <a:schemeClr val="tx1"/>
                </a:solidFill>
                <a:latin typeface="Gill Sans Nova" panose="020B0602020104020203" pitchFamily="34" charset="0"/>
              </a:rPr>
              <a:t>., con </a:t>
            </a:r>
            <a:r>
              <a:rPr lang="it-IT" sz="2400" dirty="0" err="1">
                <a:solidFill>
                  <a:schemeClr val="tx1"/>
                </a:solidFill>
                <a:latin typeface="Gill Sans Nova" panose="020B0602020104020203" pitchFamily="34" charset="0"/>
              </a:rPr>
              <a:t>modif</a:t>
            </a:r>
            <a:r>
              <a:rPr lang="it-IT" sz="2400" dirty="0">
                <a:solidFill>
                  <a:schemeClr val="tx1"/>
                </a:solidFill>
                <a:latin typeface="Gill Sans Nova" panose="020B0602020104020203" pitchFamily="34" charset="0"/>
              </a:rPr>
              <a:t>., dalla l. n. 24 del 2001) - il giudice del merito è comunque tenuto ad accertare l’</a:t>
            </a:r>
            <a:r>
              <a:rPr lang="it-IT" sz="2400" dirty="0" err="1">
                <a:solidFill>
                  <a:schemeClr val="tx1"/>
                </a:solidFill>
                <a:latin typeface="Gill Sans Nova" panose="020B0602020104020203" pitchFamily="34" charset="0"/>
              </a:rPr>
              <a:t>usurarietà</a:t>
            </a:r>
            <a:r>
              <a:rPr lang="it-IT" sz="2400" dirty="0">
                <a:solidFill>
                  <a:schemeClr val="tx1"/>
                </a:solidFill>
                <a:latin typeface="Gill Sans Nova" panose="020B0602020104020203" pitchFamily="34" charset="0"/>
              </a:rPr>
              <a:t> e, per la frazione temporale nella quale il superamento del tasso soglia sia effettivamente intervenuto, deve applicare il tasso previsto in via normativa, secondo la rilevazione trimestrale eseguita ai sensi dell’ art. 2 della l. n. 108 del 1996; non devono, però, applicarsi le sanzioni civili e penali stabilite dagli art. 644 c.p. e 1815, comma 2, c.c.».</a:t>
            </a:r>
          </a:p>
          <a:p>
            <a:pPr algn="just"/>
            <a:endParaRPr lang="en-US" sz="2400" dirty="0">
              <a:solidFill>
                <a:schemeClr val="tx1"/>
              </a:solidFill>
              <a:latin typeface="Gill Sans Nova" panose="020B0602020104020203" pitchFamily="34" charset="0"/>
            </a:endParaRPr>
          </a:p>
        </p:txBody>
      </p:sp>
      <p:sp>
        <p:nvSpPr>
          <p:cNvPr id="30" name="Segnaposto piè di pagina 11">
            <a:extLst>
              <a:ext uri="{FF2B5EF4-FFF2-40B4-BE49-F238E27FC236}">
                <a16:creationId xmlns:a16="http://schemas.microsoft.com/office/drawing/2014/main" id="{4A031BBF-ECE6-4730-922A-BB5A3EDEF335}"/>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a:solidFill>
                  <a:schemeClr val="tx1"/>
                </a:solidFill>
                <a:latin typeface="Centaur" panose="02030504050205020304" pitchFamily="18" charset="0"/>
              </a:rPr>
              <a:t>VINCENZO RUGGIERO &amp; ASSOCIATI</a:t>
            </a:r>
          </a:p>
        </p:txBody>
      </p:sp>
      <p:sp>
        <p:nvSpPr>
          <p:cNvPr id="8" name="Segnaposto numero diapositiva 7">
            <a:extLst>
              <a:ext uri="{FF2B5EF4-FFF2-40B4-BE49-F238E27FC236}">
                <a16:creationId xmlns:a16="http://schemas.microsoft.com/office/drawing/2014/main" id="{7B20BFF7-5F19-4396-ABC4-3EAB1EE6DE38}"/>
              </a:ext>
            </a:extLst>
          </p:cNvPr>
          <p:cNvSpPr>
            <a:spLocks noGrp="1"/>
          </p:cNvSpPr>
          <p:nvPr>
            <p:ph type="sldNum" sz="quarter" idx="12"/>
          </p:nvPr>
        </p:nvSpPr>
        <p:spPr/>
        <p:txBody>
          <a:bodyPr/>
          <a:lstStyle/>
          <a:p>
            <a:r>
              <a:rPr lang="en-US" dirty="0">
                <a:solidFill>
                  <a:schemeClr val="tx1"/>
                </a:solidFill>
              </a:rPr>
              <a:t>18</a:t>
            </a:r>
          </a:p>
        </p:txBody>
      </p:sp>
    </p:spTree>
    <p:extLst>
      <p:ext uri="{BB962C8B-B14F-4D97-AF65-F5344CB8AC3E}">
        <p14:creationId xmlns:p14="http://schemas.microsoft.com/office/powerpoint/2010/main" val="279804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0" name="Group 82">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4" name="Straight Connector 83">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8" name="Titolo 1">
            <a:extLst>
              <a:ext uri="{FF2B5EF4-FFF2-40B4-BE49-F238E27FC236}">
                <a16:creationId xmlns:a16="http://schemas.microsoft.com/office/drawing/2014/main" id="{8C2DE119-E000-449B-B26E-2F954F6BBD23}"/>
              </a:ext>
            </a:extLst>
          </p:cNvPr>
          <p:cNvSpPr>
            <a:spLocks noGrp="1"/>
          </p:cNvSpPr>
          <p:nvPr>
            <p:ph type="title"/>
          </p:nvPr>
        </p:nvSpPr>
        <p:spPr>
          <a:xfrm>
            <a:off x="399221" y="484021"/>
            <a:ext cx="9786255" cy="507656"/>
          </a:xfrm>
        </p:spPr>
        <p:txBody>
          <a:bodyPr vert="horz" lIns="91440" tIns="45720" rIns="91440" bIns="45720" rtlCol="0" anchor="ctr">
            <a:noAutofit/>
          </a:bodyPr>
          <a:lstStyle/>
          <a:p>
            <a:r>
              <a:rPr lang="en-US" dirty="0"/>
              <a:t>NORMATIVA SUGLI INTERESSI - ASSENZA DI UNA DISCIPLINA </a:t>
            </a:r>
            <a:r>
              <a:rPr lang="en-US" dirty="0" err="1"/>
              <a:t>ORGANica</a:t>
            </a:r>
            <a:endParaRPr lang="en-US" dirty="0"/>
          </a:p>
        </p:txBody>
      </p:sp>
      <p:sp>
        <p:nvSpPr>
          <p:cNvPr id="59" name="Segnaposto testo 2">
            <a:extLst>
              <a:ext uri="{FF2B5EF4-FFF2-40B4-BE49-F238E27FC236}">
                <a16:creationId xmlns:a16="http://schemas.microsoft.com/office/drawing/2014/main" id="{3A76E8A0-2A13-4471-878A-8BE0695DC4F2}"/>
              </a:ext>
            </a:extLst>
          </p:cNvPr>
          <p:cNvSpPr>
            <a:spLocks noGrp="1"/>
          </p:cNvSpPr>
          <p:nvPr>
            <p:ph type="body" idx="1"/>
          </p:nvPr>
        </p:nvSpPr>
        <p:spPr>
          <a:xfrm>
            <a:off x="247745" y="1103274"/>
            <a:ext cx="11315136" cy="5295729"/>
          </a:xfrm>
        </p:spPr>
        <p:txBody>
          <a:bodyPr vert="horz" lIns="91440" tIns="45720" rIns="91440" bIns="45720" rtlCol="0" anchor="ctr">
            <a:normAutofit/>
          </a:bodyPr>
          <a:lstStyle/>
          <a:p>
            <a:pPr algn="ctr">
              <a:spcBef>
                <a:spcPts val="0"/>
              </a:spcBef>
              <a:spcAft>
                <a:spcPts val="0"/>
              </a:spcAft>
            </a:pPr>
            <a:r>
              <a:rPr lang="it-IT" sz="2400" b="1" dirty="0">
                <a:solidFill>
                  <a:schemeClr val="tx1"/>
                </a:solidFill>
                <a:latin typeface="Gill Sans Nova" panose="020B0602020104020203" pitchFamily="34" charset="0"/>
              </a:rPr>
              <a:t>Art. 820 c.c.</a:t>
            </a:r>
          </a:p>
          <a:p>
            <a:pPr algn="ctr">
              <a:spcBef>
                <a:spcPts val="0"/>
              </a:spcBef>
              <a:spcAft>
                <a:spcPts val="0"/>
              </a:spcAft>
            </a:pPr>
            <a:r>
              <a:rPr lang="it-IT" sz="2400" b="1" dirty="0">
                <a:solidFill>
                  <a:schemeClr val="tx1"/>
                </a:solidFill>
                <a:latin typeface="Gill Sans Nova" panose="020B0602020104020203" pitchFamily="34" charset="0"/>
              </a:rPr>
              <a:t>Frutti naturali e frutti civili</a:t>
            </a:r>
          </a:p>
          <a:p>
            <a:pPr algn="just"/>
            <a:endParaRPr lang="it-IT" sz="2400" i="1" dirty="0">
              <a:solidFill>
                <a:schemeClr val="tx1"/>
              </a:solidFill>
              <a:latin typeface="Gill Sans Nova" panose="020B0602020104020203" pitchFamily="34" charset="0"/>
            </a:endParaRPr>
          </a:p>
          <a:p>
            <a:pPr algn="just"/>
            <a:r>
              <a:rPr lang="it-IT" sz="2400" b="1" dirty="0">
                <a:solidFill>
                  <a:schemeClr val="tx1"/>
                </a:solidFill>
                <a:latin typeface="Gill Sans Nova" panose="020B0602020104020203" pitchFamily="34" charset="0"/>
              </a:rPr>
              <a:t>1. </a:t>
            </a:r>
            <a:r>
              <a:rPr lang="it-IT" sz="2400" dirty="0">
                <a:solidFill>
                  <a:schemeClr val="tx1"/>
                </a:solidFill>
                <a:latin typeface="Gill Sans Nova" panose="020B0602020104020203" pitchFamily="34" charset="0"/>
              </a:rPr>
              <a:t>Sono frutti naturali quelli che provengono direttamente dalla cosa, vi concorra o no l'opera dell'uomo come i prodotti agricoli, la legna, i parti degli animali, i prodotti delle miniere, cave e torbiere.</a:t>
            </a:r>
          </a:p>
          <a:p>
            <a:pPr algn="just"/>
            <a:r>
              <a:rPr lang="it-IT" sz="2400" b="1" dirty="0">
                <a:solidFill>
                  <a:schemeClr val="tx1"/>
                </a:solidFill>
                <a:latin typeface="Gill Sans Nova" panose="020B0602020104020203" pitchFamily="34" charset="0"/>
              </a:rPr>
              <a:t>2. </a:t>
            </a:r>
            <a:r>
              <a:rPr lang="it-IT" sz="2400" dirty="0">
                <a:solidFill>
                  <a:schemeClr val="tx1"/>
                </a:solidFill>
                <a:latin typeface="Gill Sans Nova" panose="020B0602020104020203" pitchFamily="34" charset="0"/>
              </a:rPr>
              <a:t>Finché non avviene la separazione, i frutti formano parte della cosa. Si può tuttavia disporre di essi come di cosa mobile futura.</a:t>
            </a:r>
          </a:p>
          <a:p>
            <a:pPr algn="just"/>
            <a:r>
              <a:rPr lang="it-IT" sz="2400" b="1" dirty="0">
                <a:solidFill>
                  <a:schemeClr val="tx1"/>
                </a:solidFill>
                <a:latin typeface="Gill Sans Nova" panose="020B0602020104020203" pitchFamily="34" charset="0"/>
              </a:rPr>
              <a:t>3. </a:t>
            </a:r>
            <a:r>
              <a:rPr lang="it-IT" sz="2400" dirty="0">
                <a:solidFill>
                  <a:schemeClr val="tx1"/>
                </a:solidFill>
                <a:latin typeface="Gill Sans Nova" panose="020B0602020104020203" pitchFamily="34" charset="0"/>
              </a:rPr>
              <a:t>Sono frutti civili quelli che si ritraggono dalla cosa come corrispettivo del godimento che altri ne abbia. Tali sono gli interessi dei capitali, i canoni enfiteutici, le rendite vitalizie e ogni altra rendita, il corrispettivo delle locazioni.</a:t>
            </a:r>
          </a:p>
          <a:p>
            <a:pPr algn="just"/>
            <a:endParaRPr lang="en-US" sz="1400" i="1" dirty="0">
              <a:solidFill>
                <a:schemeClr val="tx1"/>
              </a:solidFill>
              <a:latin typeface="Gill Sans Nova" panose="020B0602020104020203" pitchFamily="34" charset="0"/>
            </a:endParaRPr>
          </a:p>
        </p:txBody>
      </p:sp>
      <p:sp>
        <p:nvSpPr>
          <p:cNvPr id="5" name="Segnaposto numero diapositiva 4">
            <a:extLst>
              <a:ext uri="{FF2B5EF4-FFF2-40B4-BE49-F238E27FC236}">
                <a16:creationId xmlns:a16="http://schemas.microsoft.com/office/drawing/2014/main" id="{61F3001A-5C83-4715-9802-EA254501C50E}"/>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1</a:t>
            </a:r>
          </a:p>
        </p:txBody>
      </p:sp>
      <p:grpSp>
        <p:nvGrpSpPr>
          <p:cNvPr id="81" name="Group 89">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91" name="Straight Connector 90">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91">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93">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Segnaposto piè di pagina 11">
            <a:extLst>
              <a:ext uri="{FF2B5EF4-FFF2-40B4-BE49-F238E27FC236}">
                <a16:creationId xmlns:a16="http://schemas.microsoft.com/office/drawing/2014/main" id="{1C2D5E7D-7BC8-4397-906A-35D77D1AD11A}"/>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custDataLst>
      <p:tags r:id="rId1"/>
    </p:custDataLst>
    <p:extLst>
      <p:ext uri="{BB962C8B-B14F-4D97-AF65-F5344CB8AC3E}">
        <p14:creationId xmlns:p14="http://schemas.microsoft.com/office/powerpoint/2010/main" val="219949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fade">
                                      <p:cBhvr>
                                        <p:cTn id="12" dur="500"/>
                                        <p:tgtEl>
                                          <p:spTgt spid="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
                                            <p:txEl>
                                              <p:pRg st="1" end="1"/>
                                            </p:txEl>
                                          </p:spTgt>
                                        </p:tgtEl>
                                        <p:attrNameLst>
                                          <p:attrName>style.visibility</p:attrName>
                                        </p:attrNameLst>
                                      </p:cBhvr>
                                      <p:to>
                                        <p:strVal val="visible"/>
                                      </p:to>
                                    </p:set>
                                    <p:animEffect transition="in" filter="fade">
                                      <p:cBhvr>
                                        <p:cTn id="15" dur="500"/>
                                        <p:tgtEl>
                                          <p:spTgt spid="5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xEl>
                                              <p:pRg st="3" end="3"/>
                                            </p:txEl>
                                          </p:spTgt>
                                        </p:tgtEl>
                                        <p:attrNameLst>
                                          <p:attrName>style.visibility</p:attrName>
                                        </p:attrNameLst>
                                      </p:cBhvr>
                                      <p:to>
                                        <p:strVal val="visible"/>
                                      </p:to>
                                    </p:set>
                                    <p:animEffect transition="in" filter="fade">
                                      <p:cBhvr>
                                        <p:cTn id="18" dur="500"/>
                                        <p:tgtEl>
                                          <p:spTgt spid="5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4" end="4"/>
                                            </p:txEl>
                                          </p:spTgt>
                                        </p:tgtEl>
                                        <p:attrNameLst>
                                          <p:attrName>style.visibility</p:attrName>
                                        </p:attrNameLst>
                                      </p:cBhvr>
                                      <p:to>
                                        <p:strVal val="visible"/>
                                      </p:to>
                                    </p:set>
                                    <p:animEffect transition="in" filter="fade">
                                      <p:cBhvr>
                                        <p:cTn id="21" dur="500"/>
                                        <p:tgtEl>
                                          <p:spTgt spid="5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
                                            <p:txEl>
                                              <p:pRg st="5" end="5"/>
                                            </p:txEl>
                                          </p:spTgt>
                                        </p:tgtEl>
                                        <p:attrNameLst>
                                          <p:attrName>style.visibility</p:attrName>
                                        </p:attrNameLst>
                                      </p:cBhvr>
                                      <p:to>
                                        <p:strVal val="visible"/>
                                      </p:to>
                                    </p:set>
                                    <p:animEffect transition="in" filter="fade">
                                      <p:cBhvr>
                                        <p:cTn id="24" dur="500"/>
                                        <p:tgtEl>
                                          <p:spTgt spid="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dificio, cielo, esterni, edificio governativo&#10;&#10;Descrizione generata automaticamente">
            <a:extLst>
              <a:ext uri="{FF2B5EF4-FFF2-40B4-BE49-F238E27FC236}">
                <a16:creationId xmlns:a16="http://schemas.microsoft.com/office/drawing/2014/main" id="{935CD4A7-0A9B-4052-9840-172DEE7D9265}"/>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3174" y="10"/>
            <a:ext cx="12192000" cy="6857990"/>
          </a:xfrm>
          <a:prstGeom prst="rect">
            <a:avLst/>
          </a:prstGeom>
        </p:spPr>
      </p:pic>
      <p:sp>
        <p:nvSpPr>
          <p:cNvPr id="3" name="Segnaposto testo 2">
            <a:extLst>
              <a:ext uri="{FF2B5EF4-FFF2-40B4-BE49-F238E27FC236}">
                <a16:creationId xmlns:a16="http://schemas.microsoft.com/office/drawing/2014/main" id="{E24892F7-0B8D-4B6F-A94B-582196898507}"/>
              </a:ext>
            </a:extLst>
          </p:cNvPr>
          <p:cNvSpPr>
            <a:spLocks noGrp="1"/>
          </p:cNvSpPr>
          <p:nvPr>
            <p:ph type="body" idx="1"/>
          </p:nvPr>
        </p:nvSpPr>
        <p:spPr>
          <a:xfrm>
            <a:off x="686555" y="1152860"/>
            <a:ext cx="10145520" cy="4713437"/>
          </a:xfrm>
        </p:spPr>
        <p:txBody>
          <a:bodyPr vert="horz" lIns="91440" tIns="45720" rIns="91440" bIns="45720" rtlCol="0" anchor="ctr">
            <a:normAutofit fontScale="92500" lnSpcReduction="10000"/>
          </a:bodyPr>
          <a:lstStyle/>
          <a:p>
            <a:pPr algn="just"/>
            <a:r>
              <a:rPr lang="it-IT" sz="2400" dirty="0">
                <a:solidFill>
                  <a:schemeClr val="tx1"/>
                </a:solidFill>
                <a:latin typeface="Gill Sans Nova" panose="020B0602020104020203" pitchFamily="34" charset="0"/>
              </a:rPr>
              <a:t>In alcune sentenze, la Cassazione ha ritenuto le clausole relative a tali interessi non già nulle, bensì inefficaci </a:t>
            </a:r>
            <a:r>
              <a:rPr lang="it-IT" sz="2400" i="1" dirty="0">
                <a:solidFill>
                  <a:schemeClr val="tx1"/>
                </a:solidFill>
                <a:latin typeface="Gill Sans Nova" panose="020B0602020104020203" pitchFamily="34" charset="0"/>
              </a:rPr>
              <a:t>ex nunc</a:t>
            </a:r>
            <a:r>
              <a:rPr lang="it-IT" sz="2400" dirty="0">
                <a:solidFill>
                  <a:schemeClr val="tx1"/>
                </a:solidFill>
                <a:latin typeface="Gill Sans Nova" panose="020B0602020104020203" pitchFamily="34" charset="0"/>
              </a:rPr>
              <a:t>, con conseguente diritto alla ripetizione dell’eventuale indebito già versato (Cfr. Cass., 25 febbraio 2005, n. 4092 e n. 4093; Cass., 31 gennaio 2006, n. 2149; Cass., 22 agosto 2007, n. 17854 e Cass., 14 marzo 2013 n. 6550  secondo cui l’inefficacia non sarebbe, però, rilevabile d’ufficio; invece, Cass., 17 agosto 2016, n. 17150, pur propendendo verso la tesi dell’inefficacia, ritiene che essa sia rilevabile d’ufficio). </a:t>
            </a:r>
          </a:p>
          <a:p>
            <a:pPr algn="just"/>
            <a:endParaRPr lang="it-IT" sz="2400" dirty="0">
              <a:solidFill>
                <a:schemeClr val="tx1"/>
              </a:solidFill>
              <a:latin typeface="Gill Sans Nova" panose="020B0602020104020203" pitchFamily="34" charset="0"/>
            </a:endParaRPr>
          </a:p>
          <a:p>
            <a:pPr algn="just"/>
            <a:r>
              <a:rPr lang="it-IT" sz="2600" dirty="0">
                <a:solidFill>
                  <a:schemeClr val="tx1"/>
                </a:solidFill>
                <a:latin typeface="Gill Sans Nova" panose="020B0602020104020203" pitchFamily="34" charset="0"/>
              </a:rPr>
              <a:t>Altre volte, al contrario, la Suprema Corte ha ritenuto applicabile il meccanismo di integrazione cogente, di cui agli articoli 1339 e 1419 cod. civ., con conseguente sostituzione di diritto del tasso di interesse divenuto usurario con il tasso-soglia esistente al momento della conclusione del contratto (cfr. Cass., 11 gennaio 2013, n. 602 e n. 603; Cass., 12 aprile 2017, n. 9405).</a:t>
            </a:r>
            <a:endParaRPr lang="en-US" sz="2600" dirty="0">
              <a:solidFill>
                <a:schemeClr val="tx1"/>
              </a:solidFill>
              <a:latin typeface="Gill Sans Nova" panose="020B0602020104020203" pitchFamily="34" charset="0"/>
            </a:endParaRPr>
          </a:p>
        </p:txBody>
      </p:sp>
      <p:sp>
        <p:nvSpPr>
          <p:cNvPr id="30" name="Segnaposto piè di pagina 11">
            <a:extLst>
              <a:ext uri="{FF2B5EF4-FFF2-40B4-BE49-F238E27FC236}">
                <a16:creationId xmlns:a16="http://schemas.microsoft.com/office/drawing/2014/main" id="{4A031BBF-ECE6-4730-922A-BB5A3EDEF335}"/>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8" name="Segnaposto numero diapositiva 7">
            <a:extLst>
              <a:ext uri="{FF2B5EF4-FFF2-40B4-BE49-F238E27FC236}">
                <a16:creationId xmlns:a16="http://schemas.microsoft.com/office/drawing/2014/main" id="{7B20BFF7-5F19-4396-ABC4-3EAB1EE6DE38}"/>
              </a:ext>
            </a:extLst>
          </p:cNvPr>
          <p:cNvSpPr>
            <a:spLocks noGrp="1"/>
          </p:cNvSpPr>
          <p:nvPr>
            <p:ph type="sldNum" sz="quarter" idx="12"/>
          </p:nvPr>
        </p:nvSpPr>
        <p:spPr/>
        <p:txBody>
          <a:bodyPr/>
          <a:lstStyle/>
          <a:p>
            <a:r>
              <a:rPr lang="en-US" dirty="0">
                <a:solidFill>
                  <a:schemeClr val="tx1"/>
                </a:solidFill>
              </a:rPr>
              <a:t>19</a:t>
            </a:r>
          </a:p>
        </p:txBody>
      </p:sp>
      <p:sp>
        <p:nvSpPr>
          <p:cNvPr id="5" name="Titolo 4">
            <a:extLst>
              <a:ext uri="{FF2B5EF4-FFF2-40B4-BE49-F238E27FC236}">
                <a16:creationId xmlns:a16="http://schemas.microsoft.com/office/drawing/2014/main" id="{BDEE0D49-F6BE-4CC8-A46C-780C39FAFE2F}"/>
              </a:ext>
            </a:extLst>
          </p:cNvPr>
          <p:cNvSpPr>
            <a:spLocks noGrp="1"/>
          </p:cNvSpPr>
          <p:nvPr>
            <p:ph type="title"/>
          </p:nvPr>
        </p:nvSpPr>
        <p:spPr>
          <a:xfrm>
            <a:off x="686555" y="487850"/>
            <a:ext cx="4009854" cy="503853"/>
          </a:xfrm>
        </p:spPr>
        <p:txBody>
          <a:bodyPr>
            <a:noAutofit/>
          </a:bodyPr>
          <a:lstStyle/>
          <a:p>
            <a:r>
              <a:rPr lang="it-IT" sz="2600" dirty="0"/>
              <a:t>I RIMEDI APPRESTATI</a:t>
            </a:r>
          </a:p>
        </p:txBody>
      </p:sp>
    </p:spTree>
    <p:extLst>
      <p:ext uri="{BB962C8B-B14F-4D97-AF65-F5344CB8AC3E}">
        <p14:creationId xmlns:p14="http://schemas.microsoft.com/office/powerpoint/2010/main" val="422088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descr="Immagine che contiene edificio, cielo, esterni, edificio governativo&#10;&#10;Descrizione generata automaticamente">
            <a:extLst>
              <a:ext uri="{FF2B5EF4-FFF2-40B4-BE49-F238E27FC236}">
                <a16:creationId xmlns:a16="http://schemas.microsoft.com/office/drawing/2014/main" id="{935CD4A7-0A9B-4052-9840-172DEE7D9265}"/>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3174" y="10"/>
            <a:ext cx="12192000" cy="6857990"/>
          </a:xfrm>
          <a:prstGeom prst="rect">
            <a:avLst/>
          </a:prstGeom>
        </p:spPr>
      </p:pic>
      <p:sp>
        <p:nvSpPr>
          <p:cNvPr id="3" name="Segnaposto testo 2">
            <a:extLst>
              <a:ext uri="{FF2B5EF4-FFF2-40B4-BE49-F238E27FC236}">
                <a16:creationId xmlns:a16="http://schemas.microsoft.com/office/drawing/2014/main" id="{E24892F7-0B8D-4B6F-A94B-582196898507}"/>
              </a:ext>
            </a:extLst>
          </p:cNvPr>
          <p:cNvSpPr>
            <a:spLocks noGrp="1"/>
          </p:cNvSpPr>
          <p:nvPr>
            <p:ph type="body" idx="1"/>
          </p:nvPr>
        </p:nvSpPr>
        <p:spPr>
          <a:xfrm>
            <a:off x="686555" y="928665"/>
            <a:ext cx="10688220" cy="5000669"/>
          </a:xfrm>
        </p:spPr>
        <p:txBody>
          <a:bodyPr vert="horz" lIns="91440" tIns="45720" rIns="91440" bIns="45720" rtlCol="0" anchor="ctr">
            <a:noAutofit/>
          </a:bodyPr>
          <a:lstStyle/>
          <a:p>
            <a:pPr algn="ctr"/>
            <a:r>
              <a:rPr lang="it-IT" sz="2200" b="1" dirty="0">
                <a:solidFill>
                  <a:schemeClr val="tx1"/>
                </a:solidFill>
                <a:latin typeface="Gill Sans Nova" panose="020B0602020104020203" pitchFamily="34" charset="0"/>
              </a:rPr>
              <a:t>Art. 1339</a:t>
            </a:r>
          </a:p>
          <a:p>
            <a:pPr algn="ctr"/>
            <a:r>
              <a:rPr lang="it-IT" sz="2200" b="1" dirty="0">
                <a:solidFill>
                  <a:schemeClr val="tx1"/>
                </a:solidFill>
                <a:latin typeface="Gill Sans Nova" panose="020B0602020104020203" pitchFamily="34" charset="0"/>
              </a:rPr>
              <a:t>Inserzione automatica di clausole</a:t>
            </a:r>
            <a:endParaRPr lang="it-IT" sz="2200" dirty="0">
              <a:solidFill>
                <a:schemeClr val="tx1"/>
              </a:solidFill>
              <a:latin typeface="Gill Sans Nova" panose="020B0602020104020203" pitchFamily="34" charset="0"/>
            </a:endParaRPr>
          </a:p>
          <a:p>
            <a:r>
              <a:rPr lang="it-IT" sz="2200" dirty="0">
                <a:solidFill>
                  <a:schemeClr val="tx1"/>
                </a:solidFill>
                <a:latin typeface="Gill Sans Nova" panose="020B0602020104020203" pitchFamily="34" charset="0"/>
              </a:rPr>
              <a:t>I. Le clausole, i prezzi di beni o di servizi, imposti dalla legge [o da norme corporative], sono di diritto inseriti nel contratto, anche in sostituzione delle clausole difformi apposte dalle parti.</a:t>
            </a:r>
          </a:p>
          <a:p>
            <a:r>
              <a:rPr lang="it-IT" sz="2200" dirty="0">
                <a:solidFill>
                  <a:schemeClr val="tx1"/>
                </a:solidFill>
                <a:latin typeface="Gill Sans Nova" panose="020B0602020104020203" pitchFamily="34" charset="0"/>
              </a:rPr>
              <a:t>II. Le disposizioni richiamanti le norme corporative devono ritenersi abrogate.</a:t>
            </a:r>
          </a:p>
          <a:p>
            <a:endParaRPr lang="it-IT" sz="2200" dirty="0">
              <a:solidFill>
                <a:schemeClr val="tx1"/>
              </a:solidFill>
              <a:latin typeface="Gill Sans Nova" panose="020B0602020104020203" pitchFamily="34" charset="0"/>
            </a:endParaRPr>
          </a:p>
          <a:p>
            <a:pPr algn="ctr"/>
            <a:r>
              <a:rPr lang="it-IT" sz="2200" b="1" dirty="0">
                <a:solidFill>
                  <a:schemeClr val="tx1"/>
                </a:solidFill>
                <a:latin typeface="Gill Sans Nova" panose="020B0602020104020203" pitchFamily="34" charset="0"/>
              </a:rPr>
              <a:t>Art. 1419</a:t>
            </a:r>
          </a:p>
          <a:p>
            <a:pPr algn="ctr"/>
            <a:r>
              <a:rPr lang="it-IT" sz="2200" b="1" dirty="0">
                <a:solidFill>
                  <a:schemeClr val="tx1"/>
                </a:solidFill>
                <a:latin typeface="Gill Sans Nova" panose="020B0602020104020203" pitchFamily="34" charset="0"/>
              </a:rPr>
              <a:t>Nullità parziale</a:t>
            </a:r>
            <a:endParaRPr lang="it-IT" sz="2200" dirty="0">
              <a:solidFill>
                <a:schemeClr val="tx1"/>
              </a:solidFill>
              <a:latin typeface="Gill Sans Nova" panose="020B0602020104020203" pitchFamily="34" charset="0"/>
            </a:endParaRPr>
          </a:p>
          <a:p>
            <a:r>
              <a:rPr lang="it-IT" sz="2200" dirty="0">
                <a:solidFill>
                  <a:schemeClr val="tx1"/>
                </a:solidFill>
                <a:latin typeface="Gill Sans Nova" panose="020B0602020104020203" pitchFamily="34" charset="0"/>
              </a:rPr>
              <a:t>I. La nullità parziale di un contratto o la nullità di singole clausole importa la nullità dell'intero contratto, se risulta che i contraenti non lo avrebbero concluso senza quella parte del suo contenuto che è colpita dalla nullità.</a:t>
            </a:r>
          </a:p>
          <a:p>
            <a:r>
              <a:rPr lang="it-IT" sz="2200" dirty="0">
                <a:solidFill>
                  <a:schemeClr val="tx1"/>
                </a:solidFill>
                <a:latin typeface="Gill Sans Nova" panose="020B0602020104020203" pitchFamily="34" charset="0"/>
              </a:rPr>
              <a:t>II. La nullità di singole clausole non importa la nullità del contratto, quando le clausole nulle sono sostituite di diritto da norme imperative.</a:t>
            </a:r>
          </a:p>
          <a:p>
            <a:endParaRPr lang="en-US" sz="2200" dirty="0">
              <a:solidFill>
                <a:schemeClr val="tx1"/>
              </a:solidFill>
              <a:latin typeface="Gill Sans Nova" panose="020B0602020104020203" pitchFamily="34" charset="0"/>
            </a:endParaRPr>
          </a:p>
        </p:txBody>
      </p:sp>
      <p:sp>
        <p:nvSpPr>
          <p:cNvPr id="30" name="Segnaposto piè di pagina 11">
            <a:extLst>
              <a:ext uri="{FF2B5EF4-FFF2-40B4-BE49-F238E27FC236}">
                <a16:creationId xmlns:a16="http://schemas.microsoft.com/office/drawing/2014/main" id="{4A031BBF-ECE6-4730-922A-BB5A3EDEF335}"/>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a:solidFill>
                  <a:schemeClr val="tx1"/>
                </a:solidFill>
                <a:latin typeface="Centaur" panose="02030504050205020304" pitchFamily="18" charset="0"/>
              </a:rPr>
              <a:t>VINCENZO RUGGIERO &amp; ASSOCIATI</a:t>
            </a:r>
          </a:p>
        </p:txBody>
      </p:sp>
      <p:sp>
        <p:nvSpPr>
          <p:cNvPr id="8" name="Segnaposto numero diapositiva 7">
            <a:extLst>
              <a:ext uri="{FF2B5EF4-FFF2-40B4-BE49-F238E27FC236}">
                <a16:creationId xmlns:a16="http://schemas.microsoft.com/office/drawing/2014/main" id="{7B20BFF7-5F19-4396-ABC4-3EAB1EE6DE38}"/>
              </a:ext>
            </a:extLst>
          </p:cNvPr>
          <p:cNvSpPr>
            <a:spLocks noGrp="1"/>
          </p:cNvSpPr>
          <p:nvPr>
            <p:ph type="sldNum" sz="quarter" idx="12"/>
          </p:nvPr>
        </p:nvSpPr>
        <p:spPr>
          <a:xfrm>
            <a:off x="10488580" y="5876141"/>
            <a:ext cx="1142245" cy="669925"/>
          </a:xfrm>
        </p:spPr>
        <p:txBody>
          <a:bodyPr/>
          <a:lstStyle/>
          <a:p>
            <a:r>
              <a:rPr lang="en-US" dirty="0">
                <a:solidFill>
                  <a:schemeClr val="tx1"/>
                </a:solidFill>
              </a:rPr>
              <a:t>20</a:t>
            </a:r>
          </a:p>
        </p:txBody>
      </p:sp>
    </p:spTree>
    <p:extLst>
      <p:ext uri="{BB962C8B-B14F-4D97-AF65-F5344CB8AC3E}">
        <p14:creationId xmlns:p14="http://schemas.microsoft.com/office/powerpoint/2010/main" val="9631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F67D30-4CFB-4ED4-951F-497998913C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777" b="22222"/>
          <a:stretch/>
        </p:blipFill>
        <p:spPr>
          <a:xfrm>
            <a:off x="3174" y="0"/>
            <a:ext cx="12192000" cy="6858000"/>
          </a:xfrm>
          <a:prstGeom prst="rect">
            <a:avLst/>
          </a:prstGeom>
          <a:effectLst>
            <a:outerShdw dist="50800" dir="5400000" algn="ctr" rotWithShape="0">
              <a:srgbClr val="000000"/>
            </a:outerShdw>
          </a:effectLst>
        </p:spPr>
      </p:pic>
      <p:sp>
        <p:nvSpPr>
          <p:cNvPr id="2" name="Titolo 1">
            <a:extLst>
              <a:ext uri="{FF2B5EF4-FFF2-40B4-BE49-F238E27FC236}">
                <a16:creationId xmlns:a16="http://schemas.microsoft.com/office/drawing/2014/main" id="{E00BEBB4-4B0B-4427-A226-43E807113AF3}"/>
              </a:ext>
            </a:extLst>
          </p:cNvPr>
          <p:cNvSpPr>
            <a:spLocks noGrp="1"/>
          </p:cNvSpPr>
          <p:nvPr>
            <p:ph type="title"/>
          </p:nvPr>
        </p:nvSpPr>
        <p:spPr>
          <a:xfrm>
            <a:off x="684212" y="217338"/>
            <a:ext cx="8534400" cy="936924"/>
          </a:xfrm>
        </p:spPr>
        <p:txBody>
          <a:bodyPr vert="horz" lIns="91440" tIns="45720" rIns="91440" bIns="45720" rtlCol="0" anchor="ctr">
            <a:normAutofit/>
          </a:bodyPr>
          <a:lstStyle/>
          <a:p>
            <a:r>
              <a:rPr lang="en-US" sz="3600" dirty="0" err="1"/>
              <a:t>L’Intervento</a:t>
            </a:r>
            <a:r>
              <a:rPr lang="en-US" sz="3600" dirty="0"/>
              <a:t> </a:t>
            </a:r>
            <a:r>
              <a:rPr lang="en-US" sz="3600" dirty="0" err="1"/>
              <a:t>delle</a:t>
            </a:r>
            <a:r>
              <a:rPr lang="en-US" sz="3600" dirty="0"/>
              <a:t> </a:t>
            </a:r>
            <a:r>
              <a:rPr lang="en-US" sz="3600" dirty="0" err="1"/>
              <a:t>sezioni</a:t>
            </a:r>
            <a:r>
              <a:rPr lang="en-US" sz="3600" dirty="0"/>
              <a:t> unite</a:t>
            </a:r>
          </a:p>
        </p:txBody>
      </p:sp>
      <p:sp>
        <p:nvSpPr>
          <p:cNvPr id="3" name="Segnaposto testo 2">
            <a:extLst>
              <a:ext uri="{FF2B5EF4-FFF2-40B4-BE49-F238E27FC236}">
                <a16:creationId xmlns:a16="http://schemas.microsoft.com/office/drawing/2014/main" id="{8877DAB2-7B52-488C-801E-79187B8BC34D}"/>
              </a:ext>
            </a:extLst>
          </p:cNvPr>
          <p:cNvSpPr>
            <a:spLocks noGrp="1"/>
          </p:cNvSpPr>
          <p:nvPr>
            <p:ph type="body" idx="1"/>
          </p:nvPr>
        </p:nvSpPr>
        <p:spPr>
          <a:xfrm>
            <a:off x="688065" y="1175301"/>
            <a:ext cx="10246257" cy="4829453"/>
          </a:xfrm>
        </p:spPr>
        <p:txBody>
          <a:bodyPr vert="horz" lIns="91440" tIns="45720" rIns="91440" bIns="45720" rtlCol="0" anchor="ctr">
            <a:normAutofit/>
          </a:bodyPr>
          <a:lstStyle/>
          <a:p>
            <a:pPr algn="just"/>
            <a:r>
              <a:rPr lang="en-US" sz="2200" dirty="0" err="1">
                <a:solidFill>
                  <a:schemeClr val="tx1"/>
                </a:solidFill>
                <a:latin typeface="Gill Sans Nova" panose="020B0602020104020203" pitchFamily="34" charset="0"/>
              </a:rPr>
              <a:t>Alla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varietà</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degli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orientamenti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giurisprudenziali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succedutisi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nel</a:t>
            </a:r>
            <a:r>
              <a:rPr lang="en-US" sz="2200" dirty="0">
                <a:solidFill>
                  <a:schemeClr val="tx1"/>
                </a:solidFill>
                <a:latin typeface="Gill Sans Nova" panose="020B0602020104020203" pitchFamily="34" charset="0"/>
              </a:rPr>
              <a:t> tempo ha </a:t>
            </a:r>
            <a:r>
              <a:rPr lang="en-US" sz="2200" dirty="0" err="1">
                <a:solidFill>
                  <a:schemeClr val="tx1"/>
                </a:solidFill>
                <a:latin typeface="Gill Sans Nova" panose="020B0602020104020203" pitchFamily="34" charset="0"/>
              </a:rPr>
              <a:t>tentato</a:t>
            </a:r>
            <a:r>
              <a:rPr lang="en-US" sz="2200" dirty="0">
                <a:solidFill>
                  <a:schemeClr val="tx1"/>
                </a:solidFill>
                <a:latin typeface="Gill Sans Nova" panose="020B0602020104020203" pitchFamily="34" charset="0"/>
              </a:rPr>
              <a:t> di dare </a:t>
            </a:r>
            <a:r>
              <a:rPr lang="en-US" sz="2200" dirty="0" err="1">
                <a:solidFill>
                  <a:schemeClr val="tx1"/>
                </a:solidFill>
                <a:latin typeface="Gill Sans Nova" panose="020B0602020104020203" pitchFamily="34" charset="0"/>
              </a:rPr>
              <a:t>definitiva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soluzione</a:t>
            </a:r>
            <a:r>
              <a:rPr lang="en-US" sz="2200" dirty="0">
                <a:solidFill>
                  <a:schemeClr val="tx1"/>
                </a:solidFill>
                <a:latin typeface="Gill Sans Nova" panose="020B0602020104020203" pitchFamily="34" charset="0"/>
              </a:rPr>
              <a:t> la </a:t>
            </a:r>
            <a:r>
              <a:rPr lang="en-US" sz="2200" dirty="0" err="1">
                <a:solidFill>
                  <a:schemeClr val="tx1"/>
                </a:solidFill>
                <a:latin typeface="Gill Sans Nova" panose="020B0602020104020203" pitchFamily="34" charset="0"/>
              </a:rPr>
              <a:t>pronuncia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della</a:t>
            </a:r>
            <a:r>
              <a:rPr lang="en-US" sz="2200" dirty="0">
                <a:solidFill>
                  <a:schemeClr val="tx1"/>
                </a:solidFill>
                <a:latin typeface="Gill Sans Nova" panose="020B0602020104020203" pitchFamily="34" charset="0"/>
              </a:rPr>
              <a:t> Corte di </a:t>
            </a:r>
            <a:r>
              <a:rPr lang="en-US" sz="2200" dirty="0" err="1">
                <a:solidFill>
                  <a:schemeClr val="tx1"/>
                </a:solidFill>
                <a:latin typeface="Gill Sans Nova" panose="020B0602020104020203" pitchFamily="34" charset="0"/>
              </a:rPr>
              <a:t>Cassazione</a:t>
            </a:r>
            <a:r>
              <a:rPr lang="en-US" sz="2200" dirty="0">
                <a:solidFill>
                  <a:schemeClr val="tx1"/>
                </a:solidFill>
                <a:latin typeface="Gill Sans Nova" panose="020B0602020104020203" pitchFamily="34" charset="0"/>
              </a:rPr>
              <a:t> a </a:t>
            </a:r>
            <a:r>
              <a:rPr lang="en-US" sz="2200" dirty="0" err="1">
                <a:solidFill>
                  <a:schemeClr val="tx1"/>
                </a:solidFill>
                <a:latin typeface="Gill Sans Nova" panose="020B0602020104020203" pitchFamily="34" charset="0"/>
              </a:rPr>
              <a:t>Sezioni</a:t>
            </a:r>
            <a:r>
              <a:rPr lang="en-US" sz="2200" dirty="0">
                <a:solidFill>
                  <a:schemeClr val="tx1"/>
                </a:solidFill>
                <a:latin typeface="Gill Sans Nova" panose="020B0602020104020203" pitchFamily="34" charset="0"/>
              </a:rPr>
              <a:t> Unite del 19 </a:t>
            </a:r>
            <a:r>
              <a:rPr lang="en-US" sz="2200" dirty="0" err="1">
                <a:solidFill>
                  <a:schemeClr val="tx1"/>
                </a:solidFill>
                <a:latin typeface="Gill Sans Nova" panose="020B0602020104020203" pitchFamily="34" charset="0"/>
              </a:rPr>
              <a:t>ottobre</a:t>
            </a:r>
            <a:r>
              <a:rPr lang="en-US" sz="2200" dirty="0">
                <a:solidFill>
                  <a:schemeClr val="tx1"/>
                </a:solidFill>
                <a:latin typeface="Gill Sans Nova" panose="020B0602020104020203" pitchFamily="34" charset="0"/>
              </a:rPr>
              <a:t> 2017, n. 24675, </a:t>
            </a:r>
            <a:r>
              <a:rPr lang="it-IT" sz="2200" dirty="0">
                <a:solidFill>
                  <a:schemeClr val="tx1"/>
                </a:solidFill>
                <a:latin typeface="Gill Sans Nova" panose="020B0602020104020203" pitchFamily="34" charset="0"/>
              </a:rPr>
              <a:t>che dovrebbe – ma il condizionale è d’obbligo – aver definitivamente posto fine alla </a:t>
            </a:r>
            <a:r>
              <a:rPr lang="it-IT" sz="2200" i="1" dirty="0">
                <a:solidFill>
                  <a:schemeClr val="tx1"/>
                </a:solidFill>
                <a:latin typeface="Gill Sans Nova" panose="020B0602020104020203" pitchFamily="34" charset="0"/>
              </a:rPr>
              <a:t>querelle</a:t>
            </a:r>
            <a:r>
              <a:rPr lang="it-IT" sz="2200" dirty="0">
                <a:solidFill>
                  <a:schemeClr val="tx1"/>
                </a:solidFill>
                <a:latin typeface="Gill Sans Nova" panose="020B0602020104020203" pitchFamily="34" charset="0"/>
              </a:rPr>
              <a:t> sull’usura sopravvenuta. Tuttavia – ed è bene sottolinearlo fin da subito –, la pronuncia suddetta affronta solo uno dei possibili profili dell’usura sopravvenuta: quello relativo ai contratti di finanziamento a tasso fisso stipulati anteriormente all’entrata in vigore della legge 7 marzo 1996, n. 108.</a:t>
            </a:r>
          </a:p>
          <a:p>
            <a:pPr algn="just"/>
            <a:r>
              <a:rPr lang="it-IT" sz="2200" dirty="0">
                <a:solidFill>
                  <a:schemeClr val="tx1"/>
                </a:solidFill>
                <a:latin typeface="Gill Sans Nova" panose="020B0602020104020203" pitchFamily="34" charset="0"/>
              </a:rPr>
              <a:t>Il profilo intertemporale è solo una parte del problema</a:t>
            </a:r>
            <a:r>
              <a:rPr lang="it-IT" sz="2200" i="1" dirty="0">
                <a:solidFill>
                  <a:schemeClr val="tx1"/>
                </a:solidFill>
                <a:latin typeface="Gill Sans Nova" panose="020B0602020104020203" pitchFamily="34" charset="0"/>
              </a:rPr>
              <a:t>. </a:t>
            </a:r>
            <a:endParaRPr lang="en-US" sz="2200" i="1" dirty="0">
              <a:solidFill>
                <a:schemeClr val="tx1"/>
              </a:solidFill>
              <a:latin typeface="Gill Sans Nova" panose="020B0602020104020203" pitchFamily="34" charset="0"/>
            </a:endParaRPr>
          </a:p>
        </p:txBody>
      </p:sp>
      <p:sp>
        <p:nvSpPr>
          <p:cNvPr id="20" name="Segnaposto piè di pagina 11">
            <a:extLst>
              <a:ext uri="{FF2B5EF4-FFF2-40B4-BE49-F238E27FC236}">
                <a16:creationId xmlns:a16="http://schemas.microsoft.com/office/drawing/2014/main" id="{2DC97345-ED56-4F53-9372-5740F47435D3}"/>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5" name="Segnaposto numero diapositiva 4">
            <a:extLst>
              <a:ext uri="{FF2B5EF4-FFF2-40B4-BE49-F238E27FC236}">
                <a16:creationId xmlns:a16="http://schemas.microsoft.com/office/drawing/2014/main" id="{D9596E97-A6A9-42D8-9ADE-458AC25F0B51}"/>
              </a:ext>
            </a:extLst>
          </p:cNvPr>
          <p:cNvSpPr>
            <a:spLocks noGrp="1"/>
          </p:cNvSpPr>
          <p:nvPr>
            <p:ph type="sldNum" sz="quarter" idx="12"/>
          </p:nvPr>
        </p:nvSpPr>
        <p:spPr/>
        <p:txBody>
          <a:bodyPr/>
          <a:lstStyle/>
          <a:p>
            <a:r>
              <a:rPr lang="en-US" dirty="0">
                <a:solidFill>
                  <a:schemeClr val="tx1"/>
                </a:solidFill>
              </a:rPr>
              <a:t>21</a:t>
            </a:r>
          </a:p>
        </p:txBody>
      </p:sp>
    </p:spTree>
    <p:extLst>
      <p:ext uri="{BB962C8B-B14F-4D97-AF65-F5344CB8AC3E}">
        <p14:creationId xmlns:p14="http://schemas.microsoft.com/office/powerpoint/2010/main" val="422700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F67D30-4CFB-4ED4-951F-497998913C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777" b="22222"/>
          <a:stretch/>
        </p:blipFill>
        <p:spPr>
          <a:xfrm>
            <a:off x="3174" y="0"/>
            <a:ext cx="12192000" cy="6858000"/>
          </a:xfrm>
          <a:prstGeom prst="rect">
            <a:avLst/>
          </a:prstGeom>
          <a:effectLst>
            <a:outerShdw dist="50800" dir="5400000" algn="ctr" rotWithShape="0">
              <a:srgbClr val="000000"/>
            </a:outerShdw>
          </a:effectLst>
        </p:spPr>
      </p:pic>
      <p:sp>
        <p:nvSpPr>
          <p:cNvPr id="3" name="Segnaposto testo 2">
            <a:extLst>
              <a:ext uri="{FF2B5EF4-FFF2-40B4-BE49-F238E27FC236}">
                <a16:creationId xmlns:a16="http://schemas.microsoft.com/office/drawing/2014/main" id="{8877DAB2-7B52-488C-801E-79187B8BC34D}"/>
              </a:ext>
            </a:extLst>
          </p:cNvPr>
          <p:cNvSpPr>
            <a:spLocks noGrp="1"/>
          </p:cNvSpPr>
          <p:nvPr>
            <p:ph type="body" idx="1"/>
          </p:nvPr>
        </p:nvSpPr>
        <p:spPr>
          <a:xfrm>
            <a:off x="851162" y="609600"/>
            <a:ext cx="10575728" cy="5158779"/>
          </a:xfrm>
        </p:spPr>
        <p:txBody>
          <a:bodyPr vert="horz" lIns="91440" tIns="45720" rIns="91440" bIns="45720" rtlCol="0" anchor="ctr">
            <a:normAutofit/>
          </a:bodyPr>
          <a:lstStyle/>
          <a:p>
            <a:r>
              <a:rPr lang="en-US" sz="2200" dirty="0">
                <a:solidFill>
                  <a:schemeClr val="tx1"/>
                </a:solidFill>
                <a:latin typeface="Gill Sans Nova" panose="020B0602020104020203" pitchFamily="34" charset="0"/>
              </a:rPr>
              <a:t>La </a:t>
            </a:r>
            <a:r>
              <a:rPr lang="en-US" sz="2200" dirty="0" err="1">
                <a:solidFill>
                  <a:schemeClr val="tx1"/>
                </a:solidFill>
                <a:latin typeface="Gill Sans Nova" panose="020B0602020104020203" pitchFamily="34" charset="0"/>
              </a:rPr>
              <a:t>pronuncia</a:t>
            </a:r>
            <a:r>
              <a:rPr lang="en-US" sz="2200" dirty="0">
                <a:solidFill>
                  <a:schemeClr val="tx1"/>
                </a:solidFill>
                <a:latin typeface="Gill Sans Nova" panose="020B0602020104020203" pitchFamily="34" charset="0"/>
              </a:rPr>
              <a:t> in </a:t>
            </a:r>
            <a:r>
              <a:rPr lang="en-US" sz="2200" dirty="0" err="1">
                <a:solidFill>
                  <a:schemeClr val="tx1"/>
                </a:solidFill>
                <a:latin typeface="Gill Sans Nova" panose="020B0602020104020203" pitchFamily="34" charset="0"/>
              </a:rPr>
              <a:t>discorso</a:t>
            </a:r>
            <a:r>
              <a:rPr lang="en-US" sz="2200" dirty="0">
                <a:solidFill>
                  <a:schemeClr val="tx1"/>
                </a:solidFill>
                <a:latin typeface="Gill Sans Nova" panose="020B0602020104020203" pitchFamily="34" charset="0"/>
              </a:rPr>
              <a:t> ha espresso il </a:t>
            </a:r>
            <a:r>
              <a:rPr lang="en-US" sz="2200" dirty="0" err="1">
                <a:solidFill>
                  <a:schemeClr val="tx1"/>
                </a:solidFill>
                <a:latin typeface="Gill Sans Nova" panose="020B0602020104020203" pitchFamily="34" charset="0"/>
              </a:rPr>
              <a:t>seguente</a:t>
            </a:r>
            <a:r>
              <a:rPr lang="en-US" sz="2200" dirty="0">
                <a:solidFill>
                  <a:schemeClr val="tx1"/>
                </a:solidFill>
                <a:latin typeface="Gill Sans Nova" panose="020B0602020104020203" pitchFamily="34" charset="0"/>
              </a:rPr>
              <a:t> principio di </a:t>
            </a:r>
            <a:r>
              <a:rPr lang="en-US" sz="2200" dirty="0" err="1">
                <a:solidFill>
                  <a:schemeClr val="tx1"/>
                </a:solidFill>
                <a:latin typeface="Gill Sans Nova" panose="020B0602020104020203" pitchFamily="34" charset="0"/>
              </a:rPr>
              <a:t>diritto</a:t>
            </a:r>
            <a:r>
              <a:rPr lang="en-US" sz="2200" dirty="0">
                <a:solidFill>
                  <a:schemeClr val="tx1"/>
                </a:solidFill>
                <a:latin typeface="Gill Sans Nova" panose="020B0602020104020203" pitchFamily="34" charset="0"/>
              </a:rPr>
              <a:t>: </a:t>
            </a:r>
          </a:p>
          <a:p>
            <a:pPr algn="just"/>
            <a:r>
              <a:rPr lang="en-US" sz="2200" dirty="0">
                <a:solidFill>
                  <a:schemeClr val="tx1"/>
                </a:solidFill>
                <a:latin typeface="Gill Sans Nova" panose="020B0602020104020203" pitchFamily="34" charset="0"/>
              </a:rPr>
              <a:t>“</a:t>
            </a:r>
            <a:r>
              <a:rPr lang="it-IT" sz="2200" dirty="0">
                <a:solidFill>
                  <a:schemeClr val="tx1"/>
                </a:solidFill>
                <a:latin typeface="Gill Sans Nova" panose="020B0602020104020203" pitchFamily="34" charset="0"/>
              </a:rPr>
              <a:t>Nei contratti di mutuo, allorché il tasso degli interessi concordato tra mutuante e mutuatario superi, nel corso dello svolgimento del rapporto, la soglia dell'usura, come determinata in base alle disposizioni della legge n. 108 del 1996, non si verifica la nullità o l'inefficacia della clausola contrattuale di determinazione del tasso degli interessi stipulata anteriormente all'entrata in vigore della predetta legge o della clausola stipulata successivamente per un tasso non eccedente tale soglia quale risultante al momento della stipula, né la pretesa del mutuante, di riscuotere gli interessi secondo il tasso validamente concordato, può essere qualificata, per il solo fatto del sopraggiunto superamento di detta soglia, contraria al dovere di buona fede nell'esecuzione del contratto.</a:t>
            </a:r>
            <a:r>
              <a:rPr lang="en-US" sz="2200" dirty="0">
                <a:solidFill>
                  <a:schemeClr val="tx1"/>
                </a:solidFill>
                <a:latin typeface="Gill Sans Nova" panose="020B0602020104020203" pitchFamily="34" charset="0"/>
              </a:rPr>
              <a:t>”</a:t>
            </a:r>
          </a:p>
        </p:txBody>
      </p:sp>
      <p:sp>
        <p:nvSpPr>
          <p:cNvPr id="20" name="Segnaposto piè di pagina 11">
            <a:extLst>
              <a:ext uri="{FF2B5EF4-FFF2-40B4-BE49-F238E27FC236}">
                <a16:creationId xmlns:a16="http://schemas.microsoft.com/office/drawing/2014/main" id="{2DC97345-ED56-4F53-9372-5740F47435D3}"/>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5" name="Segnaposto numero diapositiva 4">
            <a:extLst>
              <a:ext uri="{FF2B5EF4-FFF2-40B4-BE49-F238E27FC236}">
                <a16:creationId xmlns:a16="http://schemas.microsoft.com/office/drawing/2014/main" id="{D9596E97-A6A9-42D8-9ADE-458AC25F0B51}"/>
              </a:ext>
            </a:extLst>
          </p:cNvPr>
          <p:cNvSpPr>
            <a:spLocks noGrp="1"/>
          </p:cNvSpPr>
          <p:nvPr>
            <p:ph type="sldNum" sz="quarter" idx="12"/>
          </p:nvPr>
        </p:nvSpPr>
        <p:spPr/>
        <p:txBody>
          <a:bodyPr/>
          <a:lstStyle/>
          <a:p>
            <a:r>
              <a:rPr lang="en-US" dirty="0">
                <a:solidFill>
                  <a:schemeClr val="tx1"/>
                </a:solidFill>
              </a:rPr>
              <a:t>22</a:t>
            </a:r>
          </a:p>
        </p:txBody>
      </p:sp>
    </p:spTree>
    <p:extLst>
      <p:ext uri="{BB962C8B-B14F-4D97-AF65-F5344CB8AC3E}">
        <p14:creationId xmlns:p14="http://schemas.microsoft.com/office/powerpoint/2010/main" val="14848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F67D30-4CFB-4ED4-951F-497998913C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777" b="22222"/>
          <a:stretch/>
        </p:blipFill>
        <p:spPr>
          <a:xfrm>
            <a:off x="3174" y="0"/>
            <a:ext cx="12192000" cy="6858000"/>
          </a:xfrm>
          <a:prstGeom prst="rect">
            <a:avLst/>
          </a:prstGeom>
          <a:effectLst>
            <a:outerShdw dist="50800" dir="5400000" algn="ctr" rotWithShape="0">
              <a:srgbClr val="000000"/>
            </a:outerShdw>
          </a:effectLst>
        </p:spPr>
      </p:pic>
      <p:sp>
        <p:nvSpPr>
          <p:cNvPr id="3" name="Segnaposto testo 2">
            <a:extLst>
              <a:ext uri="{FF2B5EF4-FFF2-40B4-BE49-F238E27FC236}">
                <a16:creationId xmlns:a16="http://schemas.microsoft.com/office/drawing/2014/main" id="{8877DAB2-7B52-488C-801E-79187B8BC34D}"/>
              </a:ext>
            </a:extLst>
          </p:cNvPr>
          <p:cNvSpPr>
            <a:spLocks noGrp="1"/>
          </p:cNvSpPr>
          <p:nvPr>
            <p:ph type="body" idx="1"/>
          </p:nvPr>
        </p:nvSpPr>
        <p:spPr>
          <a:xfrm>
            <a:off x="550240" y="807306"/>
            <a:ext cx="11085170" cy="5224865"/>
          </a:xfrm>
        </p:spPr>
        <p:txBody>
          <a:bodyPr vert="horz" lIns="91440" tIns="45720" rIns="91440" bIns="45720" rtlCol="0" anchor="ctr">
            <a:normAutofit/>
          </a:bodyPr>
          <a:lstStyle/>
          <a:p>
            <a:pPr algn="just"/>
            <a:r>
              <a:rPr lang="en-US" sz="2300" dirty="0">
                <a:solidFill>
                  <a:schemeClr val="tx1"/>
                </a:solidFill>
                <a:latin typeface="Gill Sans Nova" panose="020B0602020104020203" pitchFamily="34" charset="0"/>
              </a:rPr>
              <a:t>Il Supremo </a:t>
            </a:r>
            <a:r>
              <a:rPr lang="en-US" sz="2300" dirty="0" err="1">
                <a:solidFill>
                  <a:schemeClr val="tx1"/>
                </a:solidFill>
                <a:latin typeface="Gill Sans Nova" panose="020B0602020104020203" pitchFamily="34" charset="0"/>
              </a:rPr>
              <a:t>Collegio</a:t>
            </a:r>
            <a:r>
              <a:rPr lang="en-US" sz="2300" dirty="0">
                <a:solidFill>
                  <a:schemeClr val="tx1"/>
                </a:solidFill>
                <a:latin typeface="Gill Sans Nova" panose="020B0602020104020203" pitchFamily="34" charset="0"/>
              </a:rPr>
              <a:t> a Sezioni Unite, </a:t>
            </a:r>
            <a:r>
              <a:rPr lang="en-US" sz="2300" dirty="0" err="1">
                <a:solidFill>
                  <a:schemeClr val="tx1"/>
                </a:solidFill>
                <a:latin typeface="Gill Sans Nova" panose="020B0602020104020203" pitchFamily="34" charset="0"/>
              </a:rPr>
              <a:t>dunque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evidenzia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che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deve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darsi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continuità</a:t>
            </a:r>
            <a:r>
              <a:rPr lang="en-US" sz="2300" dirty="0">
                <a:solidFill>
                  <a:schemeClr val="tx1"/>
                </a:solidFill>
                <a:latin typeface="Gill Sans Nova" panose="020B0602020104020203" pitchFamily="34" charset="0"/>
              </a:rPr>
              <a:t> a </a:t>
            </a:r>
            <a:r>
              <a:rPr lang="en-US" sz="2300" dirty="0" err="1">
                <a:solidFill>
                  <a:schemeClr val="tx1"/>
                </a:solidFill>
                <a:latin typeface="Gill Sans Nova" panose="020B0602020104020203" pitchFamily="34" charset="0"/>
              </a:rPr>
              <a:t>quell’orientamento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che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nega</a:t>
            </a:r>
            <a:r>
              <a:rPr lang="en-US" sz="2300" dirty="0">
                <a:solidFill>
                  <a:schemeClr val="tx1"/>
                </a:solidFill>
                <a:latin typeface="Gill Sans Nova" panose="020B0602020104020203" pitchFamily="34" charset="0"/>
              </a:rPr>
              <a:t> la </a:t>
            </a:r>
            <a:r>
              <a:rPr lang="en-US" sz="2300" dirty="0" err="1">
                <a:solidFill>
                  <a:schemeClr val="tx1"/>
                </a:solidFill>
                <a:latin typeface="Gill Sans Nova" panose="020B0602020104020203" pitchFamily="34" charset="0"/>
              </a:rPr>
              <a:t>configurabilità</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dell’usura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sopravvenuta</a:t>
            </a:r>
            <a:r>
              <a:rPr lang="en-US" sz="2300" dirty="0">
                <a:solidFill>
                  <a:schemeClr val="tx1"/>
                </a:solidFill>
                <a:latin typeface="Gill Sans Nova" panose="020B0602020104020203" pitchFamily="34" charset="0"/>
              </a:rPr>
              <a:t>, in </a:t>
            </a:r>
            <a:r>
              <a:rPr lang="en-US" sz="2300" dirty="0" err="1">
                <a:solidFill>
                  <a:schemeClr val="tx1"/>
                </a:solidFill>
                <a:latin typeface="Gill Sans Nova" panose="020B0602020104020203" pitchFamily="34" charset="0"/>
              </a:rPr>
              <a:t>quanto</a:t>
            </a:r>
            <a:r>
              <a:rPr lang="en-US" sz="2300" dirty="0">
                <a:solidFill>
                  <a:schemeClr val="tx1"/>
                </a:solidFill>
                <a:latin typeface="Gill Sans Nova" panose="020B0602020104020203" pitchFamily="34" charset="0"/>
              </a:rPr>
              <a:t> il giudice è </a:t>
            </a:r>
            <a:r>
              <a:rPr lang="en-US" sz="2300" dirty="0" err="1">
                <a:solidFill>
                  <a:schemeClr val="tx1"/>
                </a:solidFill>
                <a:latin typeface="Gill Sans Nova" panose="020B0602020104020203" pitchFamily="34" charset="0"/>
              </a:rPr>
              <a:t>vincolato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dalla</a:t>
            </a:r>
            <a:r>
              <a:rPr lang="en-US" sz="2300" dirty="0">
                <a:solidFill>
                  <a:schemeClr val="tx1"/>
                </a:solidFill>
                <a:latin typeface="Gill Sans Nova" panose="020B0602020104020203" pitchFamily="34" charset="0"/>
              </a:rPr>
              <a:t> norma di </a:t>
            </a:r>
            <a:r>
              <a:rPr lang="en-US" sz="2300" dirty="0" err="1">
                <a:solidFill>
                  <a:schemeClr val="tx1"/>
                </a:solidFill>
                <a:latin typeface="Gill Sans Nova" panose="020B0602020104020203" pitchFamily="34" charset="0"/>
              </a:rPr>
              <a:t>interpretazione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autentica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d.l</a:t>
            </a:r>
            <a:r>
              <a:rPr lang="en-US" sz="2300" dirty="0">
                <a:solidFill>
                  <a:schemeClr val="tx1"/>
                </a:solidFill>
                <a:latin typeface="Gill Sans Nova" panose="020B0602020104020203" pitchFamily="34" charset="0"/>
              </a:rPr>
              <a:t>. n. 394/2000) </a:t>
            </a:r>
            <a:r>
              <a:rPr lang="en-US" sz="2300" dirty="0" err="1">
                <a:solidFill>
                  <a:schemeClr val="tx1"/>
                </a:solidFill>
                <a:latin typeface="Gill Sans Nova" panose="020B0602020104020203" pitchFamily="34" charset="0"/>
              </a:rPr>
              <a:t>che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dà</a:t>
            </a:r>
            <a:r>
              <a:rPr lang="en-US" sz="2300" dirty="0">
                <a:solidFill>
                  <a:schemeClr val="tx1"/>
                </a:solidFill>
                <a:latin typeface="Gill Sans Nova" panose="020B0602020104020203" pitchFamily="34" charset="0"/>
              </a:rPr>
              <a:t> rilievo, ai </a:t>
            </a:r>
            <a:r>
              <a:rPr lang="en-US" sz="2300" dirty="0" err="1">
                <a:solidFill>
                  <a:schemeClr val="tx1"/>
                </a:solidFill>
                <a:latin typeface="Gill Sans Nova" panose="020B0602020104020203" pitchFamily="34" charset="0"/>
              </a:rPr>
              <a:t>fini</a:t>
            </a:r>
            <a:r>
              <a:rPr lang="en-US" sz="2300" dirty="0">
                <a:solidFill>
                  <a:schemeClr val="tx1"/>
                </a:solidFill>
                <a:latin typeface="Gill Sans Nova" panose="020B0602020104020203" pitchFamily="34" charset="0"/>
              </a:rPr>
              <a:t> della </a:t>
            </a:r>
            <a:r>
              <a:rPr lang="en-US" sz="2300" dirty="0" err="1">
                <a:solidFill>
                  <a:schemeClr val="tx1"/>
                </a:solidFill>
                <a:latin typeface="Gill Sans Nova" panose="020B0602020104020203" pitchFamily="34" charset="0"/>
              </a:rPr>
              <a:t>realizzazione</a:t>
            </a:r>
            <a:r>
              <a:rPr lang="en-US" sz="2300" dirty="0">
                <a:solidFill>
                  <a:schemeClr val="tx1"/>
                </a:solidFill>
                <a:latin typeface="Gill Sans Nova" panose="020B0602020104020203" pitchFamily="34" charset="0"/>
              </a:rPr>
              <a:t> della </a:t>
            </a:r>
            <a:r>
              <a:rPr lang="en-US" sz="2300" dirty="0" err="1">
                <a:solidFill>
                  <a:schemeClr val="tx1"/>
                </a:solidFill>
                <a:latin typeface="Gill Sans Nova" panose="020B0602020104020203" pitchFamily="34" charset="0"/>
              </a:rPr>
              <a:t>fattispecie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dell’usura</a:t>
            </a:r>
            <a:r>
              <a:rPr lang="en-US" sz="2300" dirty="0">
                <a:solidFill>
                  <a:schemeClr val="tx1"/>
                </a:solidFill>
                <a:latin typeface="Gill Sans Nova" panose="020B0602020104020203" pitchFamily="34" charset="0"/>
              </a:rPr>
              <a:t>, al </a:t>
            </a:r>
            <a:r>
              <a:rPr lang="en-US" sz="2300" dirty="0" err="1">
                <a:solidFill>
                  <a:schemeClr val="tx1"/>
                </a:solidFill>
                <a:latin typeface="Gill Sans Nova" panose="020B0602020104020203" pitchFamily="34" charset="0"/>
              </a:rPr>
              <a:t>momento</a:t>
            </a:r>
            <a:r>
              <a:rPr lang="en-US" sz="2300" dirty="0">
                <a:solidFill>
                  <a:schemeClr val="tx1"/>
                </a:solidFill>
                <a:latin typeface="Gill Sans Nova" panose="020B0602020104020203" pitchFamily="34" charset="0"/>
              </a:rPr>
              <a:t> della </a:t>
            </a:r>
            <a:r>
              <a:rPr lang="en-US" sz="2300" dirty="0" err="1">
                <a:solidFill>
                  <a:schemeClr val="tx1"/>
                </a:solidFill>
                <a:latin typeface="Gill Sans Nova" panose="020B0602020104020203" pitchFamily="34" charset="0"/>
              </a:rPr>
              <a:t>pattuizione</a:t>
            </a:r>
            <a:r>
              <a:rPr lang="en-US" sz="2300" dirty="0">
                <a:solidFill>
                  <a:schemeClr val="tx1"/>
                </a:solidFill>
                <a:latin typeface="Gill Sans Nova" panose="020B0602020104020203" pitchFamily="34" charset="0"/>
              </a:rPr>
              <a:t> degli </a:t>
            </a:r>
            <a:r>
              <a:rPr lang="en-US" sz="2300" dirty="0" err="1">
                <a:solidFill>
                  <a:schemeClr val="tx1"/>
                </a:solidFill>
                <a:latin typeface="Gill Sans Nova" panose="020B0602020104020203" pitchFamily="34" charset="0"/>
              </a:rPr>
              <a:t>interessi</a:t>
            </a:r>
            <a:r>
              <a:rPr lang="en-US" sz="2300" dirty="0">
                <a:solidFill>
                  <a:schemeClr val="tx1"/>
                </a:solidFill>
                <a:latin typeface="Gill Sans Nova" panose="020B0602020104020203" pitchFamily="34" charset="0"/>
              </a:rPr>
              <a:t> e non a </a:t>
            </a:r>
            <a:r>
              <a:rPr lang="en-US" sz="2300" dirty="0" err="1">
                <a:solidFill>
                  <a:schemeClr val="tx1"/>
                </a:solidFill>
                <a:latin typeface="Gill Sans Nova" panose="020B0602020104020203" pitchFamily="34" charset="0"/>
              </a:rPr>
              <a:t>quello</a:t>
            </a:r>
            <a:r>
              <a:rPr lang="en-US" sz="2300" dirty="0">
                <a:solidFill>
                  <a:schemeClr val="tx1"/>
                </a:solidFill>
                <a:latin typeface="Gill Sans Nova" panose="020B0602020104020203" pitchFamily="34" charset="0"/>
              </a:rPr>
              <a:t> della </a:t>
            </a:r>
            <a:r>
              <a:rPr lang="en-US" sz="2300" dirty="0" err="1">
                <a:solidFill>
                  <a:schemeClr val="tx1"/>
                </a:solidFill>
                <a:latin typeface="Gill Sans Nova" panose="020B0602020104020203" pitchFamily="34" charset="0"/>
              </a:rPr>
              <a:t>pretesa</a:t>
            </a:r>
            <a:r>
              <a:rPr lang="en-US" sz="2300" dirty="0">
                <a:solidFill>
                  <a:schemeClr val="tx1"/>
                </a:solidFill>
                <a:latin typeface="Gill Sans Nova" panose="020B0602020104020203" pitchFamily="34" charset="0"/>
              </a:rPr>
              <a:t>/</a:t>
            </a:r>
            <a:r>
              <a:rPr lang="en-US" sz="2300" dirty="0" err="1">
                <a:solidFill>
                  <a:schemeClr val="tx1"/>
                </a:solidFill>
                <a:latin typeface="Gill Sans Nova" panose="020B0602020104020203" pitchFamily="34" charset="0"/>
              </a:rPr>
              <a:t>pagamento</a:t>
            </a:r>
            <a:r>
              <a:rPr lang="en-US" sz="2300" dirty="0">
                <a:solidFill>
                  <a:schemeClr val="tx1"/>
                </a:solidFill>
                <a:latin typeface="Gill Sans Nova" panose="020B0602020104020203" pitchFamily="34" charset="0"/>
              </a:rPr>
              <a:t> degli </a:t>
            </a:r>
            <a:r>
              <a:rPr lang="en-US" sz="2300" dirty="0" err="1">
                <a:solidFill>
                  <a:schemeClr val="tx1"/>
                </a:solidFill>
                <a:latin typeface="Gill Sans Nova" panose="020B0602020104020203" pitchFamily="34" charset="0"/>
              </a:rPr>
              <a:t>stessi</a:t>
            </a:r>
            <a:r>
              <a:rPr lang="en-US" sz="2300" dirty="0">
                <a:solidFill>
                  <a:schemeClr val="tx1"/>
                </a:solidFill>
                <a:latin typeface="Gill Sans Nova" panose="020B0602020104020203" pitchFamily="34" charset="0"/>
              </a:rPr>
              <a:t>.</a:t>
            </a:r>
          </a:p>
          <a:p>
            <a:pPr algn="just"/>
            <a:endParaRPr lang="en-US" sz="2300" dirty="0">
              <a:solidFill>
                <a:schemeClr val="tx1"/>
              </a:solidFill>
              <a:latin typeface="Gill Sans Nova" panose="020B0602020104020203" pitchFamily="34" charset="0"/>
            </a:endParaRPr>
          </a:p>
          <a:p>
            <a:pPr algn="just"/>
            <a:r>
              <a:rPr lang="en-US" sz="2300" dirty="0">
                <a:solidFill>
                  <a:schemeClr val="tx1"/>
                </a:solidFill>
                <a:latin typeface="Gill Sans Nova" panose="020B0602020104020203" pitchFamily="34" charset="0"/>
              </a:rPr>
              <a:t>Le SS.UU., </a:t>
            </a:r>
            <a:r>
              <a:rPr lang="en-US" sz="2300" dirty="0" err="1">
                <a:solidFill>
                  <a:schemeClr val="tx1"/>
                </a:solidFill>
                <a:latin typeface="Gill Sans Nova" panose="020B0602020104020203" pitchFamily="34" charset="0"/>
              </a:rPr>
              <a:t>inoltre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sottolineano</a:t>
            </a:r>
            <a:r>
              <a:rPr lang="en-US" sz="2300" dirty="0">
                <a:solidFill>
                  <a:schemeClr val="tx1"/>
                </a:solidFill>
                <a:latin typeface="Gill Sans Nova" panose="020B0602020104020203" pitchFamily="34" charset="0"/>
              </a:rPr>
              <a:t> come – </a:t>
            </a:r>
            <a:r>
              <a:rPr lang="en-US" sz="2300" dirty="0" err="1">
                <a:solidFill>
                  <a:schemeClr val="tx1"/>
                </a:solidFill>
                <a:latin typeface="Gill Sans Nova" panose="020B0602020104020203" pitchFamily="34" charset="0"/>
              </a:rPr>
              <a:t>allorch</a:t>
            </a:r>
            <a:r>
              <a:rPr lang="it-IT" sz="2300" dirty="0">
                <a:solidFill>
                  <a:schemeClr val="tx1"/>
                </a:solidFill>
                <a:latin typeface="Gill Sans Nova" panose="020B0602020104020203" pitchFamily="34" charset="0"/>
              </a:rPr>
              <a:t>é</a:t>
            </a:r>
            <a:r>
              <a:rPr lang="en-US" sz="2300" dirty="0">
                <a:solidFill>
                  <a:schemeClr val="tx1"/>
                </a:solidFill>
                <a:latin typeface="Gill Sans Nova" panose="020B0602020104020203" pitchFamily="34" charset="0"/>
              </a:rPr>
              <a:t> il </a:t>
            </a:r>
            <a:r>
              <a:rPr lang="en-US" sz="2300" dirty="0" err="1">
                <a:solidFill>
                  <a:schemeClr val="tx1"/>
                </a:solidFill>
                <a:latin typeface="Gill Sans Nova" panose="020B0602020104020203" pitchFamily="34" charset="0"/>
              </a:rPr>
              <a:t>reato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dell’usura</a:t>
            </a:r>
            <a:r>
              <a:rPr lang="en-US" sz="2300" dirty="0">
                <a:solidFill>
                  <a:schemeClr val="tx1"/>
                </a:solidFill>
                <a:latin typeface="Gill Sans Nova" panose="020B0602020104020203" pitchFamily="34" charset="0"/>
              </a:rPr>
              <a:t> di </a:t>
            </a:r>
            <a:r>
              <a:rPr lang="en-US" sz="2300" dirty="0" err="1">
                <a:solidFill>
                  <a:schemeClr val="tx1"/>
                </a:solidFill>
                <a:latin typeface="Gill Sans Nova" panose="020B0602020104020203" pitchFamily="34" charset="0"/>
              </a:rPr>
              <a:t>cui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all’art</a:t>
            </a:r>
            <a:r>
              <a:rPr lang="en-US" sz="2300" dirty="0">
                <a:solidFill>
                  <a:schemeClr val="tx1"/>
                </a:solidFill>
                <a:latin typeface="Gill Sans Nova" panose="020B0602020104020203" pitchFamily="34" charset="0"/>
              </a:rPr>
              <a:t>. 644 c.p. </a:t>
            </a:r>
            <a:r>
              <a:rPr lang="en-US" sz="2300" dirty="0" err="1">
                <a:solidFill>
                  <a:schemeClr val="tx1"/>
                </a:solidFill>
                <a:latin typeface="Gill Sans Nova" panose="020B0602020104020203" pitchFamily="34" charset="0"/>
              </a:rPr>
              <a:t>si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perfeziona</a:t>
            </a:r>
            <a:r>
              <a:rPr lang="en-US" sz="2300" dirty="0">
                <a:solidFill>
                  <a:schemeClr val="tx1"/>
                </a:solidFill>
                <a:latin typeface="Gill Sans Nova" panose="020B0602020104020203" pitchFamily="34" charset="0"/>
              </a:rPr>
              <a:t> al </a:t>
            </a:r>
            <a:r>
              <a:rPr lang="en-US" sz="2300" dirty="0" err="1">
                <a:solidFill>
                  <a:schemeClr val="tx1"/>
                </a:solidFill>
                <a:latin typeface="Gill Sans Nova" panose="020B0602020104020203" pitchFamily="34" charset="0"/>
              </a:rPr>
              <a:t>momento</a:t>
            </a:r>
            <a:r>
              <a:rPr lang="en-US" sz="2300" dirty="0">
                <a:solidFill>
                  <a:schemeClr val="tx1"/>
                </a:solidFill>
                <a:latin typeface="Gill Sans Nova" panose="020B0602020104020203" pitchFamily="34" charset="0"/>
              </a:rPr>
              <a:t> della </a:t>
            </a:r>
            <a:r>
              <a:rPr lang="en-US" sz="2300" dirty="0" err="1">
                <a:solidFill>
                  <a:schemeClr val="tx1"/>
                </a:solidFill>
                <a:latin typeface="Gill Sans Nova" panose="020B0602020104020203" pitchFamily="34" charset="0"/>
              </a:rPr>
              <a:t>pattuizione</a:t>
            </a:r>
            <a:r>
              <a:rPr lang="en-US" sz="2300" dirty="0">
                <a:solidFill>
                  <a:schemeClr val="tx1"/>
                </a:solidFill>
                <a:latin typeface="Gill Sans Nova" panose="020B0602020104020203" pitchFamily="34" charset="0"/>
              </a:rPr>
              <a:t> degli </a:t>
            </a:r>
            <a:r>
              <a:rPr lang="en-US" sz="2300" dirty="0" err="1">
                <a:solidFill>
                  <a:schemeClr val="tx1"/>
                </a:solidFill>
                <a:latin typeface="Gill Sans Nova" panose="020B0602020104020203" pitchFamily="34" charset="0"/>
              </a:rPr>
              <a:t>interessi</a:t>
            </a:r>
            <a:r>
              <a:rPr lang="en-US" sz="2300" dirty="0">
                <a:solidFill>
                  <a:schemeClr val="tx1"/>
                </a:solidFill>
                <a:latin typeface="Gill Sans Nova" panose="020B0602020104020203" pitchFamily="34" charset="0"/>
              </a:rPr>
              <a:t> – non </a:t>
            </a:r>
            <a:r>
              <a:rPr lang="en-US" sz="2300" dirty="0" err="1">
                <a:solidFill>
                  <a:schemeClr val="tx1"/>
                </a:solidFill>
                <a:latin typeface="Gill Sans Nova" panose="020B0602020104020203" pitchFamily="34" charset="0"/>
              </a:rPr>
              <a:t>può</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ammettersi</a:t>
            </a:r>
            <a:r>
              <a:rPr lang="en-US" sz="2300" dirty="0">
                <a:solidFill>
                  <a:schemeClr val="tx1"/>
                </a:solidFill>
                <a:latin typeface="Gill Sans Nova" panose="020B0602020104020203" pitchFamily="34" charset="0"/>
              </a:rPr>
              <a:t> ai soli </a:t>
            </a:r>
            <a:r>
              <a:rPr lang="en-US" sz="2300" dirty="0" err="1">
                <a:solidFill>
                  <a:schemeClr val="tx1"/>
                </a:solidFill>
                <a:latin typeface="Gill Sans Nova" panose="020B0602020104020203" pitchFamily="34" charset="0"/>
              </a:rPr>
              <a:t>fini</a:t>
            </a:r>
            <a:r>
              <a:rPr lang="en-US" sz="2300" dirty="0">
                <a:solidFill>
                  <a:schemeClr val="tx1"/>
                </a:solidFill>
                <a:latin typeface="Gill Sans Nova" panose="020B0602020104020203" pitchFamily="34" charset="0"/>
              </a:rPr>
              <a:t> civili la </a:t>
            </a:r>
            <a:r>
              <a:rPr lang="en-US" sz="2300" dirty="0" err="1">
                <a:solidFill>
                  <a:schemeClr val="tx1"/>
                </a:solidFill>
                <a:latin typeface="Gill Sans Nova" panose="020B0602020104020203" pitchFamily="34" charset="0"/>
              </a:rPr>
              <a:t>fattispecie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dell’usura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sopravvenuta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perché</a:t>
            </a:r>
            <a:r>
              <a:rPr lang="en-US" sz="2300" dirty="0">
                <a:solidFill>
                  <a:schemeClr val="tx1"/>
                </a:solidFill>
                <a:latin typeface="Gill Sans Nova" panose="020B0602020104020203" pitchFamily="34" charset="0"/>
              </a:rPr>
              <a:t> non </a:t>
            </a:r>
            <a:r>
              <a:rPr lang="en-US" sz="2300" dirty="0" err="1">
                <a:solidFill>
                  <a:schemeClr val="tx1"/>
                </a:solidFill>
                <a:latin typeface="Gill Sans Nova" panose="020B0602020104020203" pitchFamily="34" charset="0"/>
              </a:rPr>
              <a:t>può</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configurarsi</a:t>
            </a:r>
            <a:r>
              <a:rPr lang="en-US" sz="2300" dirty="0">
                <a:solidFill>
                  <a:schemeClr val="tx1"/>
                </a:solidFill>
                <a:latin typeface="Gill Sans Nova" panose="020B0602020104020203" pitchFamily="34" charset="0"/>
              </a:rPr>
              <a:t> </a:t>
            </a:r>
            <a:r>
              <a:rPr lang="it-IT" sz="2300" dirty="0">
                <a:solidFill>
                  <a:schemeClr val="tx1"/>
                </a:solidFill>
                <a:latin typeface="Gill Sans Nova" panose="020B0602020104020203" pitchFamily="34" charset="0"/>
              </a:rPr>
              <a:t>l’illecito civile senza quello penale, cui l’art 1815 co. 2 c.c. rimanda senza prevedere definizione autonoma dell’illecito.</a:t>
            </a:r>
            <a:endParaRPr lang="en-US" sz="2300" dirty="0">
              <a:solidFill>
                <a:schemeClr val="tx1"/>
              </a:solidFill>
              <a:latin typeface="Gill Sans Nova" panose="020B0602020104020203" pitchFamily="34" charset="0"/>
            </a:endParaRPr>
          </a:p>
        </p:txBody>
      </p:sp>
      <p:sp>
        <p:nvSpPr>
          <p:cNvPr id="20" name="Segnaposto piè di pagina 11">
            <a:extLst>
              <a:ext uri="{FF2B5EF4-FFF2-40B4-BE49-F238E27FC236}">
                <a16:creationId xmlns:a16="http://schemas.microsoft.com/office/drawing/2014/main" id="{2DC97345-ED56-4F53-9372-5740F47435D3}"/>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5" name="Segnaposto numero diapositiva 4">
            <a:extLst>
              <a:ext uri="{FF2B5EF4-FFF2-40B4-BE49-F238E27FC236}">
                <a16:creationId xmlns:a16="http://schemas.microsoft.com/office/drawing/2014/main" id="{D9596E97-A6A9-42D8-9ADE-458AC25F0B51}"/>
              </a:ext>
            </a:extLst>
          </p:cNvPr>
          <p:cNvSpPr>
            <a:spLocks noGrp="1"/>
          </p:cNvSpPr>
          <p:nvPr>
            <p:ph type="sldNum" sz="quarter" idx="12"/>
          </p:nvPr>
        </p:nvSpPr>
        <p:spPr/>
        <p:txBody>
          <a:bodyPr/>
          <a:lstStyle/>
          <a:p>
            <a:r>
              <a:rPr lang="en-US" dirty="0">
                <a:solidFill>
                  <a:schemeClr val="tx1"/>
                </a:solidFill>
              </a:rPr>
              <a:t>23</a:t>
            </a:r>
          </a:p>
        </p:txBody>
      </p:sp>
    </p:spTree>
    <p:extLst>
      <p:ext uri="{BB962C8B-B14F-4D97-AF65-F5344CB8AC3E}">
        <p14:creationId xmlns:p14="http://schemas.microsoft.com/office/powerpoint/2010/main" val="301515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F67D30-4CFB-4ED4-951F-497998913C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777" b="22222"/>
          <a:stretch/>
        </p:blipFill>
        <p:spPr>
          <a:xfrm>
            <a:off x="3174" y="0"/>
            <a:ext cx="12192000" cy="6858000"/>
          </a:xfrm>
          <a:prstGeom prst="rect">
            <a:avLst/>
          </a:prstGeom>
          <a:effectLst>
            <a:outerShdw dist="50800" dir="5400000" algn="ctr" rotWithShape="0">
              <a:srgbClr val="000000"/>
            </a:outerShdw>
          </a:effectLst>
        </p:spPr>
      </p:pic>
      <p:sp>
        <p:nvSpPr>
          <p:cNvPr id="3" name="Segnaposto testo 2">
            <a:extLst>
              <a:ext uri="{FF2B5EF4-FFF2-40B4-BE49-F238E27FC236}">
                <a16:creationId xmlns:a16="http://schemas.microsoft.com/office/drawing/2014/main" id="{8877DAB2-7B52-488C-801E-79187B8BC34D}"/>
              </a:ext>
            </a:extLst>
          </p:cNvPr>
          <p:cNvSpPr>
            <a:spLocks noGrp="1"/>
          </p:cNvSpPr>
          <p:nvPr>
            <p:ph type="body" idx="1"/>
          </p:nvPr>
        </p:nvSpPr>
        <p:spPr>
          <a:xfrm>
            <a:off x="550239" y="807306"/>
            <a:ext cx="11112371" cy="5364894"/>
          </a:xfrm>
        </p:spPr>
        <p:txBody>
          <a:bodyPr vert="horz" lIns="91440" tIns="45720" rIns="91440" bIns="45720" rtlCol="0" anchor="ctr">
            <a:normAutofit/>
          </a:bodyPr>
          <a:lstStyle/>
          <a:p>
            <a:pPr algn="just"/>
            <a:r>
              <a:rPr lang="en-US" sz="2300" dirty="0">
                <a:solidFill>
                  <a:schemeClr val="tx1"/>
                </a:solidFill>
                <a:latin typeface="Gill Sans Nova" panose="020B0602020104020203" pitchFamily="34" charset="0"/>
              </a:rPr>
              <a:t>Secondo il Giudice di </a:t>
            </a:r>
            <a:r>
              <a:rPr lang="en-US" sz="2300" dirty="0" err="1">
                <a:solidFill>
                  <a:schemeClr val="tx1"/>
                </a:solidFill>
                <a:latin typeface="Gill Sans Nova" panose="020B0602020104020203" pitchFamily="34" charset="0"/>
              </a:rPr>
              <a:t>legittimità</a:t>
            </a:r>
            <a:r>
              <a:rPr lang="en-US" sz="2300" dirty="0">
                <a:solidFill>
                  <a:schemeClr val="tx1"/>
                </a:solidFill>
                <a:latin typeface="Gill Sans Nova" panose="020B0602020104020203" pitchFamily="34" charset="0"/>
              </a:rPr>
              <a:t>, la </a:t>
            </a:r>
            <a:r>
              <a:rPr lang="en-US" sz="2300" dirty="0" err="1">
                <a:solidFill>
                  <a:schemeClr val="tx1"/>
                </a:solidFill>
                <a:latin typeface="Gill Sans Nova" panose="020B0602020104020203" pitchFamily="34" charset="0"/>
              </a:rPr>
              <a:t>legge</a:t>
            </a:r>
            <a:r>
              <a:rPr lang="en-US" sz="2300" dirty="0">
                <a:solidFill>
                  <a:schemeClr val="tx1"/>
                </a:solidFill>
                <a:latin typeface="Gill Sans Nova" panose="020B0602020104020203" pitchFamily="34" charset="0"/>
              </a:rPr>
              <a:t> n. 108/1996 non ha una </a:t>
            </a:r>
            <a:r>
              <a:rPr lang="en-US" sz="2300" dirty="0" err="1">
                <a:solidFill>
                  <a:schemeClr val="tx1"/>
                </a:solidFill>
                <a:latin typeface="Gill Sans Nova" panose="020B0602020104020203" pitchFamily="34" charset="0"/>
              </a:rPr>
              <a:t>finalità</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calmieratrice</a:t>
            </a:r>
            <a:r>
              <a:rPr lang="en-US" sz="2300" dirty="0">
                <a:solidFill>
                  <a:schemeClr val="tx1"/>
                </a:solidFill>
                <a:latin typeface="Gill Sans Nova" panose="020B0602020104020203" pitchFamily="34" charset="0"/>
              </a:rPr>
              <a:t> del </a:t>
            </a:r>
            <a:r>
              <a:rPr lang="en-US" sz="2300" dirty="0" err="1">
                <a:solidFill>
                  <a:schemeClr val="tx1"/>
                </a:solidFill>
                <a:latin typeface="Gill Sans Nova" panose="020B0602020104020203" pitchFamily="34" charset="0"/>
              </a:rPr>
              <a:t>mercato</a:t>
            </a:r>
            <a:r>
              <a:rPr lang="en-US" sz="2300" dirty="0">
                <a:solidFill>
                  <a:schemeClr val="tx1"/>
                </a:solidFill>
                <a:latin typeface="Gill Sans Nova" panose="020B0602020104020203" pitchFamily="34" charset="0"/>
              </a:rPr>
              <a:t> del </a:t>
            </a:r>
            <a:r>
              <a:rPr lang="en-US" sz="2300" dirty="0" err="1">
                <a:solidFill>
                  <a:schemeClr val="tx1"/>
                </a:solidFill>
                <a:latin typeface="Gill Sans Nova" panose="020B0602020104020203" pitchFamily="34" charset="0"/>
              </a:rPr>
              <a:t>credito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che</a:t>
            </a:r>
            <a:r>
              <a:rPr lang="en-US" sz="2300" dirty="0">
                <a:solidFill>
                  <a:schemeClr val="tx1"/>
                </a:solidFill>
                <a:latin typeface="Gill Sans Nova" panose="020B0602020104020203" pitchFamily="34" charset="0"/>
              </a:rPr>
              <a:t> </a:t>
            </a:r>
            <a:r>
              <a:rPr lang="it-IT" sz="2300" dirty="0">
                <a:solidFill>
                  <a:schemeClr val="tx1"/>
                </a:solidFill>
                <a:latin typeface="Gill Sans Nova" panose="020B0602020104020203" pitchFamily="34" charset="0"/>
              </a:rPr>
              <a:t>imporrebbe il rispetto in ogni caso del tasso soglia al momento del pagamento degli interessi», bensì volta all’</a:t>
            </a:r>
            <a:r>
              <a:rPr lang="en-US" sz="2300" dirty="0">
                <a:solidFill>
                  <a:schemeClr val="tx1"/>
                </a:solidFill>
                <a:latin typeface="Gill Sans Nova" panose="020B0602020104020203" pitchFamily="34" charset="0"/>
              </a:rPr>
              <a:t>«</a:t>
            </a:r>
            <a:r>
              <a:rPr lang="it-IT" sz="2300" dirty="0">
                <a:solidFill>
                  <a:schemeClr val="tx1"/>
                </a:solidFill>
                <a:latin typeface="Gill Sans Nova" panose="020B0602020104020203" pitchFamily="34" charset="0"/>
              </a:rPr>
              <a:t>efficace contrasto [del fenomeno dell’usura], come si legge nella relazione illustrativa del disegno di legge e come ha affermato anche la Corte Costituzionale [</a:t>
            </a:r>
            <a:r>
              <a:rPr lang="it-IT" sz="2300" dirty="0" err="1">
                <a:solidFill>
                  <a:schemeClr val="tx1"/>
                </a:solidFill>
                <a:latin typeface="Gill Sans Nova" panose="020B0602020104020203" pitchFamily="34" charset="0"/>
              </a:rPr>
              <a:t>sent</a:t>
            </a:r>
            <a:r>
              <a:rPr lang="it-IT" sz="2300" dirty="0">
                <a:solidFill>
                  <a:schemeClr val="tx1"/>
                </a:solidFill>
                <a:latin typeface="Gill Sans Nova" panose="020B0602020104020203" pitchFamily="34" charset="0"/>
              </a:rPr>
              <a:t>. 25 febbraio 2002, n. 29]».</a:t>
            </a:r>
          </a:p>
          <a:p>
            <a:pPr algn="just"/>
            <a:r>
              <a:rPr lang="it-IT" sz="2300" dirty="0">
                <a:solidFill>
                  <a:schemeClr val="tx1"/>
                </a:solidFill>
                <a:latin typeface="Gill Sans Nova" panose="020B0602020104020203" pitchFamily="34" charset="0"/>
              </a:rPr>
              <a:t>Pertanto </a:t>
            </a:r>
            <a:r>
              <a:rPr lang="en-US" sz="2300" dirty="0">
                <a:solidFill>
                  <a:schemeClr val="tx1"/>
                </a:solidFill>
                <a:latin typeface="Gill Sans Nova" panose="020B0602020104020203" pitchFamily="34" charset="0"/>
              </a:rPr>
              <a:t>«</a:t>
            </a:r>
            <a:r>
              <a:rPr lang="it-IT" sz="2300" dirty="0">
                <a:solidFill>
                  <a:schemeClr val="tx1"/>
                </a:solidFill>
                <a:latin typeface="Gill Sans Nova" panose="020B0602020104020203" pitchFamily="34" charset="0"/>
              </a:rPr>
              <a:t>con tale </a:t>
            </a:r>
            <a:r>
              <a:rPr lang="it-IT" sz="2300" i="1" dirty="0">
                <a:solidFill>
                  <a:schemeClr val="tx1"/>
                </a:solidFill>
                <a:latin typeface="Gill Sans Nova" panose="020B0602020104020203" pitchFamily="34" charset="0"/>
              </a:rPr>
              <a:t>ratio</a:t>
            </a:r>
            <a:r>
              <a:rPr lang="it-IT" sz="2300" dirty="0">
                <a:solidFill>
                  <a:schemeClr val="tx1"/>
                </a:solidFill>
                <a:latin typeface="Gill Sans Nova" panose="020B0602020104020203" pitchFamily="34" charset="0"/>
              </a:rPr>
              <a:t> è senz’altro coerente una disciplina che dà rilievo essenziale al momento della pattuizione degli interessi, valorizzando in tal modo il profilo della volontà e dunque della responsabilità dell'agente»;</a:t>
            </a:r>
            <a:endParaRPr lang="en-US" sz="2300" dirty="0">
              <a:solidFill>
                <a:schemeClr val="tx1"/>
              </a:solidFill>
              <a:latin typeface="Gill Sans Nova" panose="020B0602020104020203" pitchFamily="34" charset="0"/>
            </a:endParaRPr>
          </a:p>
        </p:txBody>
      </p:sp>
      <p:sp>
        <p:nvSpPr>
          <p:cNvPr id="20" name="Segnaposto piè di pagina 11">
            <a:extLst>
              <a:ext uri="{FF2B5EF4-FFF2-40B4-BE49-F238E27FC236}">
                <a16:creationId xmlns:a16="http://schemas.microsoft.com/office/drawing/2014/main" id="{2DC97345-ED56-4F53-9372-5740F47435D3}"/>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5" name="Segnaposto numero diapositiva 4">
            <a:extLst>
              <a:ext uri="{FF2B5EF4-FFF2-40B4-BE49-F238E27FC236}">
                <a16:creationId xmlns:a16="http://schemas.microsoft.com/office/drawing/2014/main" id="{D9596E97-A6A9-42D8-9ADE-458AC25F0B51}"/>
              </a:ext>
            </a:extLst>
          </p:cNvPr>
          <p:cNvSpPr>
            <a:spLocks noGrp="1"/>
          </p:cNvSpPr>
          <p:nvPr>
            <p:ph type="sldNum" sz="quarter" idx="12"/>
          </p:nvPr>
        </p:nvSpPr>
        <p:spPr/>
        <p:txBody>
          <a:bodyPr/>
          <a:lstStyle/>
          <a:p>
            <a:r>
              <a:rPr lang="en-US" dirty="0">
                <a:solidFill>
                  <a:schemeClr val="tx1"/>
                </a:solidFill>
              </a:rPr>
              <a:t>24</a:t>
            </a:r>
          </a:p>
        </p:txBody>
      </p:sp>
    </p:spTree>
    <p:extLst>
      <p:ext uri="{BB962C8B-B14F-4D97-AF65-F5344CB8AC3E}">
        <p14:creationId xmlns:p14="http://schemas.microsoft.com/office/powerpoint/2010/main" val="22667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F67D30-4CFB-4ED4-951F-497998913C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777" b="22222"/>
          <a:stretch/>
        </p:blipFill>
        <p:spPr>
          <a:xfrm>
            <a:off x="-3175" y="0"/>
            <a:ext cx="12192000" cy="6858000"/>
          </a:xfrm>
          <a:prstGeom prst="rect">
            <a:avLst/>
          </a:prstGeom>
          <a:effectLst>
            <a:outerShdw dist="50800" dir="5400000" algn="ctr" rotWithShape="0">
              <a:srgbClr val="000000"/>
            </a:outerShdw>
          </a:effectLst>
        </p:spPr>
      </p:pic>
      <p:sp>
        <p:nvSpPr>
          <p:cNvPr id="3" name="Segnaposto testo 2">
            <a:extLst>
              <a:ext uri="{FF2B5EF4-FFF2-40B4-BE49-F238E27FC236}">
                <a16:creationId xmlns:a16="http://schemas.microsoft.com/office/drawing/2014/main" id="{8877DAB2-7B52-488C-801E-79187B8BC34D}"/>
              </a:ext>
            </a:extLst>
          </p:cNvPr>
          <p:cNvSpPr>
            <a:spLocks noGrp="1"/>
          </p:cNvSpPr>
          <p:nvPr>
            <p:ph type="body" idx="1"/>
          </p:nvPr>
        </p:nvSpPr>
        <p:spPr>
          <a:xfrm>
            <a:off x="620048" y="548543"/>
            <a:ext cx="11112371" cy="5364894"/>
          </a:xfrm>
        </p:spPr>
        <p:txBody>
          <a:bodyPr vert="horz" lIns="91440" tIns="45720" rIns="91440" bIns="45720" rtlCol="0" anchor="ctr">
            <a:normAutofit/>
          </a:bodyPr>
          <a:lstStyle/>
          <a:p>
            <a:pPr algn="just">
              <a:spcBef>
                <a:spcPts val="0"/>
              </a:spcBef>
              <a:spcAft>
                <a:spcPts val="0"/>
              </a:spcAft>
            </a:pPr>
            <a:r>
              <a:rPr lang="en-US" sz="2300" dirty="0">
                <a:solidFill>
                  <a:schemeClr val="tx1"/>
                </a:solidFill>
                <a:latin typeface="Gill Sans Nova" panose="020B0602020104020203" pitchFamily="34" charset="0"/>
              </a:rPr>
              <a:t>Le </a:t>
            </a:r>
            <a:r>
              <a:rPr lang="en-US" sz="2300" dirty="0" err="1">
                <a:solidFill>
                  <a:schemeClr val="tx1"/>
                </a:solidFill>
                <a:latin typeface="Gill Sans Nova" panose="020B0602020104020203" pitchFamily="34" charset="0"/>
              </a:rPr>
              <a:t>Sezioni</a:t>
            </a:r>
            <a:r>
              <a:rPr lang="en-US" sz="2300" dirty="0">
                <a:solidFill>
                  <a:schemeClr val="tx1"/>
                </a:solidFill>
                <a:latin typeface="Gill Sans Nova" panose="020B0602020104020203" pitchFamily="34" charset="0"/>
              </a:rPr>
              <a:t> Unite, </a:t>
            </a:r>
            <a:r>
              <a:rPr lang="en-US" sz="2300" dirty="0" err="1">
                <a:solidFill>
                  <a:schemeClr val="tx1"/>
                </a:solidFill>
                <a:latin typeface="Gill Sans Nova" panose="020B0602020104020203" pitchFamily="34" charset="0"/>
              </a:rPr>
              <a:t>infine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hanno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preso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posizione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su</a:t>
            </a:r>
            <a:r>
              <a:rPr lang="en-US" sz="2300" dirty="0">
                <a:solidFill>
                  <a:schemeClr val="tx1"/>
                </a:solidFill>
                <a:latin typeface="Gill Sans Nova" panose="020B0602020104020203" pitchFamily="34" charset="0"/>
              </a:rPr>
              <a:t> un </a:t>
            </a:r>
            <a:r>
              <a:rPr lang="en-US" sz="2300" dirty="0" err="1">
                <a:solidFill>
                  <a:schemeClr val="tx1"/>
                </a:solidFill>
                <a:latin typeface="Gill Sans Nova" panose="020B0602020104020203" pitchFamily="34" charset="0"/>
              </a:rPr>
              <a:t>argomento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tesi</a:t>
            </a:r>
            <a:r>
              <a:rPr lang="en-US" sz="2300" dirty="0">
                <a:solidFill>
                  <a:schemeClr val="tx1"/>
                </a:solidFill>
                <a:latin typeface="Gill Sans Nova" panose="020B0602020104020203" pitchFamily="34" charset="0"/>
              </a:rPr>
              <a:t> a </a:t>
            </a:r>
            <a:r>
              <a:rPr lang="en-US" sz="2300" dirty="0" err="1">
                <a:solidFill>
                  <a:schemeClr val="tx1"/>
                </a:solidFill>
                <a:latin typeface="Gill Sans Nova" panose="020B0602020104020203" pitchFamily="34" charset="0"/>
              </a:rPr>
              <a:t>sostegno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rilevanza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dell’usura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sopravvenuta</a:t>
            </a:r>
            <a:r>
              <a:rPr lang="en-US" sz="2300" dirty="0">
                <a:solidFill>
                  <a:schemeClr val="tx1"/>
                </a:solidFill>
                <a:latin typeface="Gill Sans Nova" panose="020B0602020104020203" pitchFamily="34" charset="0"/>
              </a:rPr>
              <a:t>, ossia la </a:t>
            </a:r>
            <a:r>
              <a:rPr lang="en-US" sz="2300" dirty="0" err="1">
                <a:solidFill>
                  <a:schemeClr val="tx1"/>
                </a:solidFill>
                <a:latin typeface="Gill Sans Nova" panose="020B0602020104020203" pitchFamily="34" charset="0"/>
              </a:rPr>
              <a:t>contrarietà</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pretesa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degli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interessi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lecitamente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pattuiti</a:t>
            </a:r>
            <a:r>
              <a:rPr lang="en-US" sz="2300" dirty="0">
                <a:solidFill>
                  <a:schemeClr val="tx1"/>
                </a:solidFill>
                <a:latin typeface="Gill Sans Nova" panose="020B0602020104020203" pitchFamily="34" charset="0"/>
              </a:rPr>
              <a:t> ma </a:t>
            </a:r>
            <a:r>
              <a:rPr lang="en-US" sz="2300" i="1" dirty="0">
                <a:solidFill>
                  <a:schemeClr val="tx1"/>
                </a:solidFill>
                <a:latin typeface="Gill Sans Nova" panose="020B0602020104020203" pitchFamily="34" charset="0"/>
              </a:rPr>
              <a:t>medio tempore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divenuti</a:t>
            </a:r>
            <a:r>
              <a:rPr lang="en-US" sz="2300" dirty="0">
                <a:solidFill>
                  <a:schemeClr val="tx1"/>
                </a:solidFill>
                <a:latin typeface="Gill Sans Nova" panose="020B0602020104020203" pitchFamily="34" charset="0"/>
              </a:rPr>
              <a:t> “sopra </a:t>
            </a:r>
            <a:r>
              <a:rPr lang="en-US" sz="2300" dirty="0" err="1">
                <a:solidFill>
                  <a:schemeClr val="tx1"/>
                </a:solidFill>
                <a:latin typeface="Gill Sans Nova" panose="020B0602020104020203" pitchFamily="34" charset="0"/>
              </a:rPr>
              <a:t>soglia</a:t>
            </a:r>
            <a:r>
              <a:rPr lang="en-US" sz="2300" dirty="0">
                <a:solidFill>
                  <a:schemeClr val="tx1"/>
                </a:solidFill>
                <a:latin typeface="Gill Sans Nova" panose="020B0602020104020203" pitchFamily="34" charset="0"/>
              </a:rPr>
              <a:t>” al </a:t>
            </a:r>
            <a:r>
              <a:rPr lang="en-US" sz="2300" dirty="0" err="1">
                <a:solidFill>
                  <a:schemeClr val="tx1"/>
                </a:solidFill>
                <a:latin typeface="Gill Sans Nova" panose="020B0602020104020203" pitchFamily="34" charset="0"/>
              </a:rPr>
              <a:t>canone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buona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fede</a:t>
            </a:r>
            <a:r>
              <a:rPr lang="en-US" sz="2300" dirty="0">
                <a:solidFill>
                  <a:schemeClr val="tx1"/>
                </a:solidFill>
                <a:latin typeface="Gill Sans Nova" panose="020B0602020104020203" pitchFamily="34" charset="0"/>
              </a:rPr>
              <a:t> oggettiva </a:t>
            </a:r>
            <a:r>
              <a:rPr lang="en-US" sz="2300" dirty="0" err="1">
                <a:solidFill>
                  <a:schemeClr val="tx1"/>
                </a:solidFill>
                <a:latin typeface="Gill Sans Nova" panose="020B0602020104020203" pitchFamily="34" charset="0"/>
              </a:rPr>
              <a:t>nell’esecuzione</a:t>
            </a:r>
            <a:r>
              <a:rPr lang="en-US" sz="2300" dirty="0">
                <a:solidFill>
                  <a:schemeClr val="tx1"/>
                </a:solidFill>
                <a:latin typeface="Gill Sans Nova" panose="020B0602020104020203" pitchFamily="34" charset="0"/>
              </a:rPr>
              <a:t> del </a:t>
            </a:r>
            <a:r>
              <a:rPr lang="en-US" sz="2300" dirty="0" err="1">
                <a:solidFill>
                  <a:schemeClr val="tx1"/>
                </a:solidFill>
                <a:latin typeface="Gill Sans Nova" panose="020B0602020104020203" pitchFamily="34" charset="0"/>
              </a:rPr>
              <a:t>contratto</a:t>
            </a:r>
            <a:r>
              <a:rPr lang="en-US" sz="2300" dirty="0">
                <a:solidFill>
                  <a:schemeClr val="tx1"/>
                </a:solidFill>
                <a:latin typeface="Gill Sans Nova" panose="020B0602020104020203" pitchFamily="34" charset="0"/>
              </a:rPr>
              <a:t> ex art. 1375 c.c. </a:t>
            </a:r>
          </a:p>
          <a:p>
            <a:pPr algn="just">
              <a:spcBef>
                <a:spcPts val="0"/>
              </a:spcBef>
              <a:spcAft>
                <a:spcPts val="0"/>
              </a:spcAft>
            </a:pPr>
            <a:r>
              <a:rPr lang="en-US" sz="2300" dirty="0" err="1">
                <a:solidFill>
                  <a:schemeClr val="tx1"/>
                </a:solidFill>
                <a:latin typeface="Gill Sans Nova" panose="020B0602020104020203" pitchFamily="34" charset="0"/>
              </a:rPr>
              <a:t>Ciò</a:t>
            </a:r>
            <a:r>
              <a:rPr lang="en-US" sz="2300" dirty="0">
                <a:solidFill>
                  <a:schemeClr val="tx1"/>
                </a:solidFill>
                <a:latin typeface="Gill Sans Nova" panose="020B0602020104020203" pitchFamily="34" charset="0"/>
              </a:rPr>
              <a:t> in </a:t>
            </a:r>
            <a:r>
              <a:rPr lang="en-US" sz="2300" dirty="0" err="1">
                <a:solidFill>
                  <a:schemeClr val="tx1"/>
                </a:solidFill>
                <a:latin typeface="Gill Sans Nova" panose="020B0602020104020203" pitchFamily="34" charset="0"/>
              </a:rPr>
              <a:t>quanto</a:t>
            </a:r>
            <a:r>
              <a:rPr lang="en-US" sz="2300" dirty="0">
                <a:solidFill>
                  <a:schemeClr val="tx1"/>
                </a:solidFill>
                <a:latin typeface="Gill Sans Nova" panose="020B0602020104020203" pitchFamily="34" charset="0"/>
              </a:rPr>
              <a:t> «</a:t>
            </a:r>
            <a:r>
              <a:rPr lang="it-IT" sz="2300" dirty="0">
                <a:solidFill>
                  <a:schemeClr val="tx1"/>
                </a:solidFill>
                <a:latin typeface="Gill Sans Nova" panose="020B0602020104020203" pitchFamily="34" charset="0"/>
              </a:rPr>
              <a:t>in quel momento quel tasso non potrebbe essere promesso dal debitore e il denaro frutterebbe al creditore molto più di quanto frutti agli altri creditori in genere».</a:t>
            </a:r>
          </a:p>
          <a:p>
            <a:pPr algn="just"/>
            <a:endParaRPr lang="it-IT" sz="2300" dirty="0">
              <a:solidFill>
                <a:schemeClr val="tx1"/>
              </a:solidFill>
              <a:latin typeface="Gill Sans Nova" panose="020B0602020104020203" pitchFamily="34" charset="0"/>
            </a:endParaRPr>
          </a:p>
          <a:p>
            <a:pPr algn="just"/>
            <a:r>
              <a:rPr lang="it-IT" sz="2300" dirty="0">
                <a:solidFill>
                  <a:schemeClr val="tx1"/>
                </a:solidFill>
                <a:latin typeface="Gill Sans Nova" panose="020B0602020104020203" pitchFamily="34" charset="0"/>
              </a:rPr>
              <a:t>In sentenza, le Sezioni Unite escludono che il principio di buona fede possa essere richiamato come rimedio che renderebbe inesigibili gli interessi divenuti nel frattempo usurari. Infatti, secondo la Suprema Corte, la buona fede è senz’altro una fonte d’integrazione del regolamento contrattuale che rileva nel momento attuativo del contratto, negoziato e voluto dalle parti, imponendo alle stesse di non esercitare i diritti attribuiti con modalità che potrebbero pregiudicare i contrapposti interessi. </a:t>
            </a:r>
            <a:endParaRPr lang="en-US" sz="2300" dirty="0">
              <a:solidFill>
                <a:schemeClr val="tx1"/>
              </a:solidFill>
              <a:latin typeface="Gill Sans Nova" panose="020B0602020104020203" pitchFamily="34" charset="0"/>
            </a:endParaRPr>
          </a:p>
        </p:txBody>
      </p:sp>
      <p:sp>
        <p:nvSpPr>
          <p:cNvPr id="20" name="Segnaposto piè di pagina 11">
            <a:extLst>
              <a:ext uri="{FF2B5EF4-FFF2-40B4-BE49-F238E27FC236}">
                <a16:creationId xmlns:a16="http://schemas.microsoft.com/office/drawing/2014/main" id="{2DC97345-ED56-4F53-9372-5740F47435D3}"/>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5" name="Segnaposto numero diapositiva 4">
            <a:extLst>
              <a:ext uri="{FF2B5EF4-FFF2-40B4-BE49-F238E27FC236}">
                <a16:creationId xmlns:a16="http://schemas.microsoft.com/office/drawing/2014/main" id="{D9596E97-A6A9-42D8-9ADE-458AC25F0B51}"/>
              </a:ext>
            </a:extLst>
          </p:cNvPr>
          <p:cNvSpPr>
            <a:spLocks noGrp="1"/>
          </p:cNvSpPr>
          <p:nvPr>
            <p:ph type="sldNum" sz="quarter" idx="12"/>
          </p:nvPr>
        </p:nvSpPr>
        <p:spPr/>
        <p:txBody>
          <a:bodyPr/>
          <a:lstStyle/>
          <a:p>
            <a:r>
              <a:rPr lang="en-US" dirty="0">
                <a:solidFill>
                  <a:schemeClr val="tx1"/>
                </a:solidFill>
              </a:rPr>
              <a:t>25</a:t>
            </a:r>
          </a:p>
        </p:txBody>
      </p:sp>
    </p:spTree>
    <p:extLst>
      <p:ext uri="{BB962C8B-B14F-4D97-AF65-F5344CB8AC3E}">
        <p14:creationId xmlns:p14="http://schemas.microsoft.com/office/powerpoint/2010/main" val="296108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F67D30-4CFB-4ED4-951F-497998913C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777" b="22222"/>
          <a:stretch/>
        </p:blipFill>
        <p:spPr>
          <a:xfrm>
            <a:off x="-3175" y="0"/>
            <a:ext cx="12192000" cy="6858000"/>
          </a:xfrm>
          <a:prstGeom prst="rect">
            <a:avLst/>
          </a:prstGeom>
          <a:effectLst>
            <a:outerShdw dist="50800" dir="5400000" algn="ctr" rotWithShape="0">
              <a:srgbClr val="000000"/>
            </a:outerShdw>
          </a:effectLst>
        </p:spPr>
      </p:pic>
      <p:sp>
        <p:nvSpPr>
          <p:cNvPr id="3" name="Segnaposto testo 2">
            <a:extLst>
              <a:ext uri="{FF2B5EF4-FFF2-40B4-BE49-F238E27FC236}">
                <a16:creationId xmlns:a16="http://schemas.microsoft.com/office/drawing/2014/main" id="{8877DAB2-7B52-488C-801E-79187B8BC34D}"/>
              </a:ext>
            </a:extLst>
          </p:cNvPr>
          <p:cNvSpPr>
            <a:spLocks noGrp="1"/>
          </p:cNvSpPr>
          <p:nvPr>
            <p:ph type="body" idx="1"/>
          </p:nvPr>
        </p:nvSpPr>
        <p:spPr>
          <a:xfrm>
            <a:off x="620048" y="707043"/>
            <a:ext cx="11112371" cy="5364894"/>
          </a:xfrm>
        </p:spPr>
        <p:txBody>
          <a:bodyPr vert="horz" lIns="91440" tIns="45720" rIns="91440" bIns="45720" rtlCol="0" anchor="ctr">
            <a:normAutofit/>
          </a:bodyPr>
          <a:lstStyle/>
          <a:p>
            <a:pPr algn="just"/>
            <a:r>
              <a:rPr lang="en-US" sz="2300" dirty="0" err="1">
                <a:solidFill>
                  <a:schemeClr val="tx1"/>
                </a:solidFill>
                <a:latin typeface="Gill Sans Nova" panose="020B0602020104020203" pitchFamily="34" charset="0"/>
              </a:rPr>
              <a:t>Pertanto</a:t>
            </a:r>
            <a:r>
              <a:rPr lang="en-US" sz="2300" dirty="0">
                <a:solidFill>
                  <a:schemeClr val="tx1"/>
                </a:solidFill>
                <a:latin typeface="Gill Sans Nova" panose="020B0602020104020203" pitchFamily="34" charset="0"/>
              </a:rPr>
              <a:t> «</a:t>
            </a:r>
            <a:r>
              <a:rPr lang="it-IT" sz="2300" dirty="0">
                <a:solidFill>
                  <a:schemeClr val="tx1"/>
                </a:solidFill>
                <a:latin typeface="Gill Sans Nova" panose="020B0602020104020203" pitchFamily="34" charset="0"/>
              </a:rPr>
              <a:t>la violazione del canone di buona fede non è riscontrabile nell’esercizio in sé considerato dei diritti scaturenti dal contratto [come, ad esempio, la riscossione d’interessi pattuiti validamente e lecitamente], bensì nelle particolari modalità di tale esercizio in concreto, che siano appunto scorrette in relazione alle circostanze del caso»;</a:t>
            </a:r>
          </a:p>
          <a:p>
            <a:pPr algn="just"/>
            <a:r>
              <a:rPr lang="it-IT" sz="2300" dirty="0">
                <a:solidFill>
                  <a:schemeClr val="tx1"/>
                </a:solidFill>
                <a:latin typeface="Gill Sans Nova" panose="020B0602020104020203" pitchFamily="34" charset="0"/>
              </a:rPr>
              <a:t>In altre parole, per la Corte, non sarebbe contraria a buona fede la pretesa in sé d’interessi divenuti nel frattempo usurari, bensì lo sarebbe la pretesa di tali interessi che avvenga con determinate modalità o in presenza di particolari circostanze. Quali siano tali modalità o tali circostanze, però, non è dato saperlo dalla sentenza della Cassazione.</a:t>
            </a:r>
            <a:endParaRPr lang="en-US" sz="2300" dirty="0">
              <a:solidFill>
                <a:schemeClr val="tx1"/>
              </a:solidFill>
              <a:latin typeface="Gill Sans Nova" panose="020B0602020104020203" pitchFamily="34" charset="0"/>
            </a:endParaRPr>
          </a:p>
          <a:p>
            <a:pPr algn="just">
              <a:spcBef>
                <a:spcPts val="0"/>
              </a:spcBef>
              <a:spcAft>
                <a:spcPts val="0"/>
              </a:spcAft>
            </a:pPr>
            <a:endParaRPr lang="en-US" sz="2300" dirty="0">
              <a:solidFill>
                <a:schemeClr val="tx1"/>
              </a:solidFill>
              <a:latin typeface="Gill Sans Nova" panose="020B0602020104020203" pitchFamily="34" charset="0"/>
            </a:endParaRPr>
          </a:p>
        </p:txBody>
      </p:sp>
      <p:sp>
        <p:nvSpPr>
          <p:cNvPr id="20" name="Segnaposto piè di pagina 11">
            <a:extLst>
              <a:ext uri="{FF2B5EF4-FFF2-40B4-BE49-F238E27FC236}">
                <a16:creationId xmlns:a16="http://schemas.microsoft.com/office/drawing/2014/main" id="{2DC97345-ED56-4F53-9372-5740F47435D3}"/>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5" name="Segnaposto numero diapositiva 4">
            <a:extLst>
              <a:ext uri="{FF2B5EF4-FFF2-40B4-BE49-F238E27FC236}">
                <a16:creationId xmlns:a16="http://schemas.microsoft.com/office/drawing/2014/main" id="{D9596E97-A6A9-42D8-9ADE-458AC25F0B51}"/>
              </a:ext>
            </a:extLst>
          </p:cNvPr>
          <p:cNvSpPr>
            <a:spLocks noGrp="1"/>
          </p:cNvSpPr>
          <p:nvPr>
            <p:ph type="sldNum" sz="quarter" idx="12"/>
          </p:nvPr>
        </p:nvSpPr>
        <p:spPr/>
        <p:txBody>
          <a:bodyPr/>
          <a:lstStyle/>
          <a:p>
            <a:r>
              <a:rPr lang="en-US" dirty="0">
                <a:solidFill>
                  <a:schemeClr val="tx1"/>
                </a:solidFill>
              </a:rPr>
              <a:t>26</a:t>
            </a:r>
          </a:p>
        </p:txBody>
      </p:sp>
    </p:spTree>
    <p:extLst>
      <p:ext uri="{BB962C8B-B14F-4D97-AF65-F5344CB8AC3E}">
        <p14:creationId xmlns:p14="http://schemas.microsoft.com/office/powerpoint/2010/main" val="276656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EF67D30-4CFB-4ED4-951F-497998913C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777" b="22222"/>
          <a:stretch/>
        </p:blipFill>
        <p:spPr>
          <a:xfrm>
            <a:off x="-3175" y="0"/>
            <a:ext cx="12192000" cy="6858000"/>
          </a:xfrm>
          <a:prstGeom prst="rect">
            <a:avLst/>
          </a:prstGeom>
          <a:effectLst>
            <a:outerShdw dist="50800" dir="5400000" algn="ctr" rotWithShape="0">
              <a:srgbClr val="000000"/>
            </a:outerShdw>
          </a:effectLst>
        </p:spPr>
      </p:pic>
      <p:sp>
        <p:nvSpPr>
          <p:cNvPr id="3" name="Segnaposto testo 2">
            <a:extLst>
              <a:ext uri="{FF2B5EF4-FFF2-40B4-BE49-F238E27FC236}">
                <a16:creationId xmlns:a16="http://schemas.microsoft.com/office/drawing/2014/main" id="{8877DAB2-7B52-488C-801E-79187B8BC34D}"/>
              </a:ext>
            </a:extLst>
          </p:cNvPr>
          <p:cNvSpPr>
            <a:spLocks noGrp="1"/>
          </p:cNvSpPr>
          <p:nvPr>
            <p:ph type="body" idx="1"/>
          </p:nvPr>
        </p:nvSpPr>
        <p:spPr>
          <a:xfrm>
            <a:off x="764843" y="868079"/>
            <a:ext cx="10655963" cy="5364894"/>
          </a:xfrm>
        </p:spPr>
        <p:txBody>
          <a:bodyPr vert="horz" lIns="91440" tIns="45720" rIns="91440" bIns="45720" rtlCol="0" anchor="ctr">
            <a:normAutofit/>
          </a:bodyPr>
          <a:lstStyle/>
          <a:p>
            <a:pPr algn="just">
              <a:spcBef>
                <a:spcPts val="0"/>
              </a:spcBef>
              <a:spcAft>
                <a:spcPts val="0"/>
              </a:spcAft>
            </a:pPr>
            <a:r>
              <a:rPr lang="en-US" sz="2400" dirty="0">
                <a:solidFill>
                  <a:schemeClr val="tx1"/>
                </a:solidFill>
                <a:latin typeface="Gill Sans Nova" panose="020B0602020104020203" pitchFamily="34" charset="0"/>
              </a:rPr>
              <a:t>Si </a:t>
            </a:r>
            <a:r>
              <a:rPr lang="en-US" sz="2400" dirty="0" err="1">
                <a:solidFill>
                  <a:schemeClr val="tx1"/>
                </a:solidFill>
                <a:latin typeface="Gill Sans Nova" panose="020B0602020104020203" pitchFamily="34" charset="0"/>
              </a:rPr>
              <a:t>allinea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all’indirizzo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delle</a:t>
            </a:r>
            <a:r>
              <a:rPr lang="en-US" sz="2400" dirty="0">
                <a:solidFill>
                  <a:schemeClr val="tx1"/>
                </a:solidFill>
                <a:latin typeface="Gill Sans Nova" panose="020B0602020104020203" pitchFamily="34" charset="0"/>
              </a:rPr>
              <a:t> SS.UU. </a:t>
            </a:r>
            <a:r>
              <a:rPr lang="en-US" sz="2400" dirty="0" err="1">
                <a:solidFill>
                  <a:schemeClr val="tx1"/>
                </a:solidFill>
                <a:latin typeface="Gill Sans Nova" panose="020B0602020104020203" pitchFamily="34" charset="0"/>
              </a:rPr>
              <a:t>anche</a:t>
            </a:r>
            <a:r>
              <a:rPr lang="en-US" sz="2400" dirty="0">
                <a:solidFill>
                  <a:schemeClr val="tx1"/>
                </a:solidFill>
                <a:latin typeface="Gill Sans Nova" panose="020B0602020104020203" pitchFamily="34" charset="0"/>
              </a:rPr>
              <a:t> la </a:t>
            </a:r>
            <a:r>
              <a:rPr lang="en-US" sz="2400" dirty="0" err="1">
                <a:solidFill>
                  <a:schemeClr val="tx1"/>
                </a:solidFill>
                <a:latin typeface="Gill Sans Nova" panose="020B0602020104020203" pitchFamily="34" charset="0"/>
              </a:rPr>
              <a:t>successiva</a:t>
            </a:r>
            <a:r>
              <a:rPr lang="en-US" sz="2400" dirty="0">
                <a:solidFill>
                  <a:schemeClr val="tx1"/>
                </a:solidFill>
                <a:latin typeface="Gill Sans Nova" panose="020B0602020104020203" pitchFamily="34" charset="0"/>
              </a:rPr>
              <a:t> </a:t>
            </a:r>
            <a:r>
              <a:rPr lang="it-IT" sz="2400" dirty="0">
                <a:solidFill>
                  <a:schemeClr val="tx1"/>
                </a:solidFill>
                <a:latin typeface="Gill Sans Nova" panose="020B0602020104020203" pitchFamily="34" charset="0"/>
              </a:rPr>
              <a:t>Cass., sez. VI, 30/01/2018, n. 2311, secondo cui la c.d. usura sopravvenuta non incide sulla validità del mutuo già in corso di esecuzione.</a:t>
            </a:r>
          </a:p>
          <a:p>
            <a:pPr algn="just">
              <a:spcBef>
                <a:spcPts val="0"/>
              </a:spcBef>
              <a:spcAft>
                <a:spcPts val="0"/>
              </a:spcAft>
            </a:pPr>
            <a:endParaRPr lang="en-US" sz="2300" dirty="0">
              <a:solidFill>
                <a:schemeClr val="tx1"/>
              </a:solidFill>
              <a:latin typeface="Gill Sans Nova" panose="020B0602020104020203" pitchFamily="34" charset="0"/>
            </a:endParaRPr>
          </a:p>
        </p:txBody>
      </p:sp>
      <p:sp>
        <p:nvSpPr>
          <p:cNvPr id="20" name="Segnaposto piè di pagina 11">
            <a:extLst>
              <a:ext uri="{FF2B5EF4-FFF2-40B4-BE49-F238E27FC236}">
                <a16:creationId xmlns:a16="http://schemas.microsoft.com/office/drawing/2014/main" id="{2DC97345-ED56-4F53-9372-5740F47435D3}"/>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5" name="Segnaposto numero diapositiva 4">
            <a:extLst>
              <a:ext uri="{FF2B5EF4-FFF2-40B4-BE49-F238E27FC236}">
                <a16:creationId xmlns:a16="http://schemas.microsoft.com/office/drawing/2014/main" id="{D9596E97-A6A9-42D8-9ADE-458AC25F0B51}"/>
              </a:ext>
            </a:extLst>
          </p:cNvPr>
          <p:cNvSpPr>
            <a:spLocks noGrp="1"/>
          </p:cNvSpPr>
          <p:nvPr>
            <p:ph type="sldNum" sz="quarter" idx="12"/>
          </p:nvPr>
        </p:nvSpPr>
        <p:spPr/>
        <p:txBody>
          <a:bodyPr/>
          <a:lstStyle/>
          <a:p>
            <a:r>
              <a:rPr lang="en-US" dirty="0">
                <a:solidFill>
                  <a:schemeClr val="tx1"/>
                </a:solidFill>
              </a:rPr>
              <a:t>27</a:t>
            </a:r>
          </a:p>
        </p:txBody>
      </p:sp>
    </p:spTree>
    <p:extLst>
      <p:ext uri="{BB962C8B-B14F-4D97-AF65-F5344CB8AC3E}">
        <p14:creationId xmlns:p14="http://schemas.microsoft.com/office/powerpoint/2010/main" val="29685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F4C201B5-5B04-463A-8E45-25078F30DFE6}"/>
              </a:ext>
            </a:extLst>
          </p:cNvPr>
          <p:cNvSpPr>
            <a:spLocks noGrp="1"/>
          </p:cNvSpPr>
          <p:nvPr>
            <p:ph type="title"/>
          </p:nvPr>
        </p:nvSpPr>
        <p:spPr>
          <a:xfrm>
            <a:off x="544357" y="935312"/>
            <a:ext cx="10388296" cy="365126"/>
          </a:xfrm>
        </p:spPr>
        <p:txBody>
          <a:bodyPr vert="horz" lIns="91440" tIns="45720" rIns="91440" bIns="45720" rtlCol="0" anchor="b">
            <a:noAutofit/>
          </a:bodyPr>
          <a:lstStyle/>
          <a:p>
            <a:r>
              <a:rPr lang="en-US" sz="2800" b="1" dirty="0">
                <a:solidFill>
                  <a:schemeClr val="tx2"/>
                </a:solidFill>
              </a:rPr>
              <a:t>I </a:t>
            </a:r>
            <a:r>
              <a:rPr lang="en-US" sz="2800" b="1" dirty="0" err="1">
                <a:solidFill>
                  <a:schemeClr val="tx2"/>
                </a:solidFill>
              </a:rPr>
              <a:t>rimedi</a:t>
            </a:r>
            <a:r>
              <a:rPr lang="en-US" sz="2800" b="1" dirty="0">
                <a:solidFill>
                  <a:schemeClr val="tx2"/>
                </a:solidFill>
              </a:rPr>
              <a:t> </a:t>
            </a:r>
            <a:r>
              <a:rPr lang="en-US" sz="2800" b="1" dirty="0" err="1">
                <a:solidFill>
                  <a:schemeClr val="tx2"/>
                </a:solidFill>
              </a:rPr>
              <a:t>alternativi</a:t>
            </a:r>
            <a:r>
              <a:rPr lang="en-US" sz="2800" b="1" dirty="0">
                <a:solidFill>
                  <a:schemeClr val="tx2"/>
                </a:solidFill>
              </a:rPr>
              <a:t> a tutela del </a:t>
            </a:r>
            <a:r>
              <a:rPr lang="en-US" sz="2800" b="1" dirty="0" err="1">
                <a:solidFill>
                  <a:schemeClr val="tx2"/>
                </a:solidFill>
              </a:rPr>
              <a:t>mutuatario</a:t>
            </a:r>
            <a:br>
              <a:rPr lang="en-US" sz="2800" dirty="0">
                <a:solidFill>
                  <a:schemeClr val="tx2"/>
                </a:solidFill>
              </a:rPr>
            </a:br>
            <a:r>
              <a:rPr lang="en-US" sz="2400" dirty="0">
                <a:solidFill>
                  <a:schemeClr val="tx2"/>
                </a:solidFill>
              </a:rPr>
              <a:t>USURA SOPRAVVENUTA, SOPRAVVENIENZE e </a:t>
            </a:r>
            <a:r>
              <a:rPr lang="en-US" sz="2400" dirty="0" err="1">
                <a:solidFill>
                  <a:schemeClr val="tx2"/>
                </a:solidFill>
              </a:rPr>
              <a:t>Contratti</a:t>
            </a:r>
            <a:r>
              <a:rPr lang="en-US" sz="2400" dirty="0">
                <a:solidFill>
                  <a:schemeClr val="tx2"/>
                </a:solidFill>
              </a:rPr>
              <a:t> di </a:t>
            </a:r>
            <a:r>
              <a:rPr lang="en-US" sz="2400" dirty="0" err="1">
                <a:solidFill>
                  <a:schemeClr val="tx2"/>
                </a:solidFill>
              </a:rPr>
              <a:t>mutuo</a:t>
            </a:r>
            <a:endParaRPr lang="en-US" sz="2400" dirty="0">
              <a:solidFill>
                <a:schemeClr val="tx2"/>
              </a:solidFill>
            </a:endParaRPr>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544357" y="1529038"/>
            <a:ext cx="9899959" cy="4093428"/>
          </a:xfrm>
          <a:prstGeom prst="rect">
            <a:avLst/>
          </a:prstGeom>
          <a:noFill/>
        </p:spPr>
        <p:txBody>
          <a:bodyPr wrap="square" rtlCol="0">
            <a:spAutoFit/>
          </a:bodyPr>
          <a:lstStyle/>
          <a:p>
            <a:pPr algn="just"/>
            <a:r>
              <a:rPr lang="it-IT" sz="2000" dirty="0">
                <a:solidFill>
                  <a:schemeClr val="tx2"/>
                </a:solidFill>
                <a:latin typeface="Gill Sans Nova" panose="020B0602020104020203" pitchFamily="34" charset="0"/>
              </a:rPr>
              <a:t>Sebbene le Sezioni Unite abbiano posto – almeno a livello giurisprudenziale – la parola fine al dibattito sulla rilevanza dell’usura sopravvenuta, resta aperto il seguente tema: sancita la non sovrapponibilità della fattispecie penale in via di automatismo alla disciplina civile ai fini del fenomeno usura e la irretroattività della legge penale oggetto di riforma, si pone pur sempre il problema della “</a:t>
            </a:r>
            <a:r>
              <a:rPr lang="it-IT" sz="2000" b="1" dirty="0">
                <a:solidFill>
                  <a:schemeClr val="tx2"/>
                </a:solidFill>
                <a:latin typeface="Gill Sans Nova" panose="020B0602020104020203" pitchFamily="34" charset="0"/>
              </a:rPr>
              <a:t>gestione delle sopravvenienze fattuali</a:t>
            </a:r>
            <a:r>
              <a:rPr lang="it-IT" sz="2000" dirty="0">
                <a:solidFill>
                  <a:schemeClr val="tx2"/>
                </a:solidFill>
                <a:latin typeface="Gill Sans Nova" panose="020B0602020104020203" pitchFamily="34" charset="0"/>
              </a:rPr>
              <a:t>”, allorché, rispetto ai rapporti nati successivamente al ’96, siano intervenuti i D.M. di rilevazione trimestrale che abbiano aggiornato il “tasso soglia” ad un valore inferiore a quello pattuito, ponendo così quest’ultimo “fuori mercato”.</a:t>
            </a:r>
          </a:p>
          <a:p>
            <a:pPr algn="just"/>
            <a:r>
              <a:rPr lang="it-IT" sz="2000" dirty="0">
                <a:solidFill>
                  <a:schemeClr val="tx2"/>
                </a:solidFill>
                <a:latin typeface="Gill Sans Nova" panose="020B0602020104020203" pitchFamily="34" charset="0"/>
              </a:rPr>
              <a:t>Ciò nell’ottica della tutela di esigenze di ordine pubblico/economico volte a vietare condotte, sebbene successive alla pattuizione, idonee a creare un assetto interessi immeritevole di tutela dalla prospettiva del mutuatario e del consumatore, nonché capaci di minare la solidità del mercato del credito e dei finanziamenti.</a:t>
            </a:r>
          </a:p>
          <a:p>
            <a:pPr algn="just"/>
            <a:r>
              <a:rPr lang="it-IT" sz="2000" dirty="0">
                <a:solidFill>
                  <a:schemeClr val="tx2"/>
                </a:solidFill>
                <a:latin typeface="Gill Sans Nova" panose="020B0602020104020203" pitchFamily="34" charset="0"/>
              </a:rPr>
              <a:t>Si ricercano, dunque, strumenti giuridici alternativi a difesa della posizione del mutuatario.</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28</a:t>
            </a:r>
          </a:p>
        </p:txBody>
      </p:sp>
    </p:spTree>
    <p:extLst>
      <p:ext uri="{BB962C8B-B14F-4D97-AF65-F5344CB8AC3E}">
        <p14:creationId xmlns:p14="http://schemas.microsoft.com/office/powerpoint/2010/main" val="2267701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0" name="Group 82">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4" name="Straight Connector 83">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9" name="Segnaposto testo 2">
            <a:extLst>
              <a:ext uri="{FF2B5EF4-FFF2-40B4-BE49-F238E27FC236}">
                <a16:creationId xmlns:a16="http://schemas.microsoft.com/office/drawing/2014/main" id="{3A76E8A0-2A13-4471-878A-8BE0695DC4F2}"/>
              </a:ext>
            </a:extLst>
          </p:cNvPr>
          <p:cNvSpPr>
            <a:spLocks noGrp="1"/>
          </p:cNvSpPr>
          <p:nvPr>
            <p:ph type="body" idx="1"/>
          </p:nvPr>
        </p:nvSpPr>
        <p:spPr>
          <a:xfrm>
            <a:off x="303843" y="633386"/>
            <a:ext cx="11315136" cy="5295729"/>
          </a:xfrm>
        </p:spPr>
        <p:txBody>
          <a:bodyPr vert="horz" lIns="91440" tIns="45720" rIns="91440" bIns="45720" rtlCol="0" anchor="ctr">
            <a:normAutofit/>
          </a:bodyPr>
          <a:lstStyle/>
          <a:p>
            <a:pPr algn="ctr">
              <a:spcBef>
                <a:spcPts val="0"/>
              </a:spcBef>
              <a:spcAft>
                <a:spcPts val="0"/>
              </a:spcAft>
            </a:pPr>
            <a:r>
              <a:rPr lang="it-IT" sz="2800" b="1" dirty="0">
                <a:solidFill>
                  <a:schemeClr val="tx1"/>
                </a:solidFill>
                <a:latin typeface="Gill Sans Nova" panose="020B0602020104020203" pitchFamily="34" charset="0"/>
              </a:rPr>
              <a:t>Art. 1224</a:t>
            </a:r>
          </a:p>
          <a:p>
            <a:pPr algn="ctr">
              <a:spcBef>
                <a:spcPts val="0"/>
              </a:spcBef>
              <a:spcAft>
                <a:spcPts val="0"/>
              </a:spcAft>
            </a:pPr>
            <a:r>
              <a:rPr lang="it-IT" sz="2800" b="1" dirty="0">
                <a:solidFill>
                  <a:schemeClr val="tx1"/>
                </a:solidFill>
                <a:latin typeface="Gill Sans Nova" panose="020B0602020104020203" pitchFamily="34" charset="0"/>
              </a:rPr>
              <a:t>Danni nelle obbligazioni pecuniarie</a:t>
            </a:r>
          </a:p>
          <a:p>
            <a:pPr algn="just"/>
            <a:endParaRPr lang="it-IT" sz="2800" i="1" dirty="0">
              <a:solidFill>
                <a:schemeClr val="tx1"/>
              </a:solidFill>
              <a:latin typeface="Gill Sans Nova" panose="020B0602020104020203" pitchFamily="34" charset="0"/>
            </a:endParaRPr>
          </a:p>
          <a:p>
            <a:pPr algn="just"/>
            <a:r>
              <a:rPr lang="it-IT" sz="2800" b="1" dirty="0">
                <a:solidFill>
                  <a:schemeClr val="tx1"/>
                </a:solidFill>
                <a:latin typeface="Gill Sans Nova" panose="020B0602020104020203" pitchFamily="34" charset="0"/>
              </a:rPr>
              <a:t>1. </a:t>
            </a:r>
            <a:r>
              <a:rPr lang="it-IT" sz="2800" dirty="0">
                <a:solidFill>
                  <a:schemeClr val="tx1"/>
                </a:solidFill>
                <a:latin typeface="Gill Sans Nova" panose="020B0602020104020203" pitchFamily="34" charset="0"/>
              </a:rPr>
              <a:t>Nelle obbligazioni che hanno per oggetto una somma di danaro, sono dovuti dal giorno della mora gli interessi legali, anche se non erano dovuti precedentemente e anche se il creditore non prova di aver sofferto alcun danno. Se prima della mora erano dovuti interessi in misura superiore a quella legale, gli interessi moratori sono dovuti nella stessa misura.</a:t>
            </a:r>
          </a:p>
          <a:p>
            <a:pPr algn="just"/>
            <a:r>
              <a:rPr lang="it-IT" sz="2800" b="1" dirty="0">
                <a:solidFill>
                  <a:schemeClr val="tx1"/>
                </a:solidFill>
                <a:latin typeface="Gill Sans Nova" panose="020B0602020104020203" pitchFamily="34" charset="0"/>
              </a:rPr>
              <a:t>2.</a:t>
            </a:r>
            <a:r>
              <a:rPr lang="it-IT" sz="2800" dirty="0">
                <a:solidFill>
                  <a:schemeClr val="tx1"/>
                </a:solidFill>
                <a:latin typeface="Gill Sans Nova" panose="020B0602020104020203" pitchFamily="34" charset="0"/>
              </a:rPr>
              <a:t> Al creditore che dimostra di aver subito un danno maggiore spetta l'ulteriore risarcimento. Questo non è dovuto se è stata convenuta la misura degli interessi moratori.</a:t>
            </a:r>
          </a:p>
          <a:p>
            <a:pPr algn="just"/>
            <a:endParaRPr lang="en-US" sz="1400" i="1" dirty="0">
              <a:solidFill>
                <a:schemeClr val="tx1"/>
              </a:solidFill>
              <a:latin typeface="Gill Sans Nova" panose="020B0602020104020203" pitchFamily="34" charset="0"/>
            </a:endParaRPr>
          </a:p>
        </p:txBody>
      </p:sp>
      <p:sp>
        <p:nvSpPr>
          <p:cNvPr id="5" name="Segnaposto numero diapositiva 4">
            <a:extLst>
              <a:ext uri="{FF2B5EF4-FFF2-40B4-BE49-F238E27FC236}">
                <a16:creationId xmlns:a16="http://schemas.microsoft.com/office/drawing/2014/main" id="{61F3001A-5C83-4715-9802-EA254501C50E}"/>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2</a:t>
            </a:r>
          </a:p>
        </p:txBody>
      </p:sp>
      <p:grpSp>
        <p:nvGrpSpPr>
          <p:cNvPr id="81" name="Group 89">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91" name="Straight Connector 90">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91">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93">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Segnaposto piè di pagina 11">
            <a:extLst>
              <a:ext uri="{FF2B5EF4-FFF2-40B4-BE49-F238E27FC236}">
                <a16:creationId xmlns:a16="http://schemas.microsoft.com/office/drawing/2014/main" id="{1C2D5E7D-7BC8-4397-906A-35D77D1AD11A}"/>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custDataLst>
      <p:tags r:id="rId1"/>
    </p:custDataLst>
    <p:extLst>
      <p:ext uri="{BB962C8B-B14F-4D97-AF65-F5344CB8AC3E}">
        <p14:creationId xmlns:p14="http://schemas.microsoft.com/office/powerpoint/2010/main" val="135074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xEl>
                                              <p:pRg st="1" end="1"/>
                                            </p:txEl>
                                          </p:spTgt>
                                        </p:tgtEl>
                                        <p:attrNameLst>
                                          <p:attrName>style.visibility</p:attrName>
                                        </p:attrNameLst>
                                      </p:cBhvr>
                                      <p:to>
                                        <p:strVal val="visible"/>
                                      </p:to>
                                    </p:set>
                                    <p:animEffect transition="in" filter="fade">
                                      <p:cBhvr>
                                        <p:cTn id="10" dur="500"/>
                                        <p:tgtEl>
                                          <p:spTgt spid="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xEl>
                                              <p:pRg st="3" end="3"/>
                                            </p:txEl>
                                          </p:spTgt>
                                        </p:tgtEl>
                                        <p:attrNameLst>
                                          <p:attrName>style.visibility</p:attrName>
                                        </p:attrNameLst>
                                      </p:cBhvr>
                                      <p:to>
                                        <p:strVal val="visible"/>
                                      </p:to>
                                    </p:set>
                                    <p:animEffect transition="in" filter="fade">
                                      <p:cBhvr>
                                        <p:cTn id="15" dur="500"/>
                                        <p:tgtEl>
                                          <p:spTgt spid="5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xEl>
                                              <p:pRg st="4" end="4"/>
                                            </p:txEl>
                                          </p:spTgt>
                                        </p:tgtEl>
                                        <p:attrNameLst>
                                          <p:attrName>style.visibility</p:attrName>
                                        </p:attrNameLst>
                                      </p:cBhvr>
                                      <p:to>
                                        <p:strVal val="visible"/>
                                      </p:to>
                                    </p:set>
                                    <p:animEffect transition="in" filter="fade">
                                      <p:cBhvr>
                                        <p:cTn id="18" dur="500"/>
                                        <p:tgtEl>
                                          <p:spTgt spid="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29</a:t>
            </a:r>
          </a:p>
        </p:txBody>
      </p:sp>
      <p:sp>
        <p:nvSpPr>
          <p:cNvPr id="2" name="CasellaDiTesto 1">
            <a:extLst>
              <a:ext uri="{FF2B5EF4-FFF2-40B4-BE49-F238E27FC236}">
                <a16:creationId xmlns:a16="http://schemas.microsoft.com/office/drawing/2014/main" id="{84F5795E-2AC2-499A-858E-7782A04912ED}"/>
              </a:ext>
            </a:extLst>
          </p:cNvPr>
          <p:cNvSpPr txBox="1"/>
          <p:nvPr/>
        </p:nvSpPr>
        <p:spPr>
          <a:xfrm>
            <a:off x="421534" y="640451"/>
            <a:ext cx="10512788" cy="4678204"/>
          </a:xfrm>
          <a:prstGeom prst="rect">
            <a:avLst/>
          </a:prstGeom>
          <a:noFill/>
        </p:spPr>
        <p:txBody>
          <a:bodyPr wrap="square" rtlCol="0">
            <a:spAutoFit/>
          </a:bodyPr>
          <a:lstStyle/>
          <a:p>
            <a:pPr algn="just"/>
            <a:r>
              <a:rPr lang="it-IT" sz="2000" dirty="0">
                <a:solidFill>
                  <a:schemeClr val="tx2"/>
                </a:solidFill>
                <a:latin typeface="Gill Sans Nova" panose="020B0602020104020203" pitchFamily="34" charset="0"/>
              </a:rPr>
              <a:t>E’ possibile distinguere, dunque, tra </a:t>
            </a:r>
            <a:r>
              <a:rPr lang="it-IT" sz="2000" b="1" dirty="0">
                <a:solidFill>
                  <a:schemeClr val="tx2"/>
                </a:solidFill>
                <a:latin typeface="Gill Sans Nova" panose="020B0602020104020203" pitchFamily="34" charset="0"/>
              </a:rPr>
              <a:t>rimedi risolutori</a:t>
            </a:r>
            <a:r>
              <a:rPr lang="it-IT" sz="2000" dirty="0">
                <a:solidFill>
                  <a:schemeClr val="tx2"/>
                </a:solidFill>
                <a:latin typeface="Gill Sans Nova" panose="020B0602020104020203" pitchFamily="34" charset="0"/>
              </a:rPr>
              <a:t>, o «ablativi», che, per l’appunto, tendono allo scioglimento del vincolo contrattuale al fine di permettere alle parti di «liberarsi» da un rapporto che non risponde più ai loro interessi, e  </a:t>
            </a:r>
            <a:r>
              <a:rPr lang="it-IT" sz="2000" b="1" dirty="0">
                <a:solidFill>
                  <a:schemeClr val="tx2"/>
                </a:solidFill>
                <a:latin typeface="Gill Sans Nova" panose="020B0602020104020203" pitchFamily="34" charset="0"/>
              </a:rPr>
              <a:t>rimedi «manutentivi»</a:t>
            </a:r>
            <a:r>
              <a:rPr lang="it-IT" sz="2000" dirty="0">
                <a:solidFill>
                  <a:schemeClr val="tx2"/>
                </a:solidFill>
                <a:latin typeface="Gill Sans Nova" panose="020B0602020104020203" pitchFamily="34" charset="0"/>
              </a:rPr>
              <a:t>,</a:t>
            </a:r>
            <a:r>
              <a:rPr lang="it-IT" sz="2000" b="1" dirty="0">
                <a:solidFill>
                  <a:schemeClr val="tx2"/>
                </a:solidFill>
                <a:latin typeface="Gill Sans Nova" panose="020B0602020104020203" pitchFamily="34" charset="0"/>
              </a:rPr>
              <a:t> </a:t>
            </a:r>
            <a:r>
              <a:rPr lang="it-IT" sz="2000" dirty="0">
                <a:solidFill>
                  <a:schemeClr val="tx2"/>
                </a:solidFill>
                <a:latin typeface="Gill Sans Nova" panose="020B0602020104020203" pitchFamily="34" charset="0"/>
              </a:rPr>
              <a:t>o conservativi, che, al contrario dei rimedi «ablativi», tendono alla conservazione del vincolo contrattuale, previo adeguamento alle esigenze imposte da un’eventuale sopravvenienza. Nello specifico, l’adeguamento dell’originario regolamento contrattuale può avvenire o in modo automatico, ossia attraverso la previsione di clausole di adeguamento nel regolamento stesso; ancora, attraverso una successiva manifestazione che rimoduli l’originario impianto contrattuale; oppure attraverso un intervento correttivo del giudice, il quale, richiesto da una delle parti, provveda a quella che si potrebbe definire una «revisione giudiziale del contratto».</a:t>
            </a:r>
          </a:p>
          <a:p>
            <a:pPr algn="just"/>
            <a:endParaRPr lang="it-IT" sz="2000" dirty="0">
              <a:solidFill>
                <a:schemeClr val="tx2"/>
              </a:solidFill>
              <a:latin typeface="Gill Sans Nova" panose="020B0602020104020203" pitchFamily="34" charset="0"/>
            </a:endParaRPr>
          </a:p>
          <a:p>
            <a:pPr algn="just"/>
            <a:r>
              <a:rPr lang="it-IT" sz="2000" dirty="0">
                <a:solidFill>
                  <a:schemeClr val="tx2"/>
                </a:solidFill>
                <a:latin typeface="Gill Sans Nova" panose="020B0602020104020203" pitchFamily="34" charset="0"/>
              </a:rPr>
              <a:t>Nell’individuazione di un rimedio adatto a gestire l’usura sopravvenuta e, più in generale, le sopravvenienze nei contratti di mutuo, occorre procedere con cautela. Urge una chiave di lettura alternativa a quella fatta propria dalle Sezioni Unite della Cassazione.</a:t>
            </a:r>
          </a:p>
          <a:p>
            <a:endParaRPr lang="it-IT" dirty="0"/>
          </a:p>
        </p:txBody>
      </p:sp>
    </p:spTree>
    <p:extLst>
      <p:ext uri="{BB962C8B-B14F-4D97-AF65-F5344CB8AC3E}">
        <p14:creationId xmlns:p14="http://schemas.microsoft.com/office/powerpoint/2010/main" val="11592132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686555" y="385081"/>
            <a:ext cx="9340858" cy="6370975"/>
          </a:xfrm>
          <a:prstGeom prst="rect">
            <a:avLst/>
          </a:prstGeom>
          <a:noFill/>
        </p:spPr>
        <p:txBody>
          <a:bodyPr wrap="square" rtlCol="0">
            <a:spAutoFit/>
          </a:bodyPr>
          <a:lstStyle/>
          <a:p>
            <a:pPr algn="just"/>
            <a:r>
              <a:rPr lang="it-IT" sz="2400" dirty="0">
                <a:solidFill>
                  <a:schemeClr val="tx2"/>
                </a:solidFill>
                <a:latin typeface="Gill Sans Nova" panose="020B0602020104020203" pitchFamily="34" charset="0"/>
              </a:rPr>
              <a:t>E’ stato prospettato il ricorso all’art. 1467 c.c.</a:t>
            </a:r>
          </a:p>
          <a:p>
            <a:pPr algn="ctr"/>
            <a:endParaRPr lang="it-IT" sz="2400" b="1" dirty="0">
              <a:solidFill>
                <a:schemeClr val="tx2"/>
              </a:solidFill>
              <a:latin typeface="Gill Sans Nova" panose="020B0602020104020203" pitchFamily="34" charset="0"/>
            </a:endParaRPr>
          </a:p>
          <a:p>
            <a:pPr algn="ctr"/>
            <a:r>
              <a:rPr lang="it-IT" sz="2400" b="1" dirty="0">
                <a:solidFill>
                  <a:schemeClr val="tx2"/>
                </a:solidFill>
                <a:latin typeface="Gill Sans Nova" panose="020B0602020104020203" pitchFamily="34" charset="0"/>
              </a:rPr>
              <a:t>Art. 1467</a:t>
            </a:r>
          </a:p>
          <a:p>
            <a:pPr algn="ctr"/>
            <a:r>
              <a:rPr lang="it-IT" sz="2400" b="1" dirty="0">
                <a:solidFill>
                  <a:schemeClr val="tx2"/>
                </a:solidFill>
                <a:latin typeface="Gill Sans Nova" panose="020B0602020104020203" pitchFamily="34" charset="0"/>
              </a:rPr>
              <a:t>Contratto con prestazioni corrispettive</a:t>
            </a:r>
          </a:p>
          <a:p>
            <a:pPr algn="just"/>
            <a:endParaRPr lang="it-IT" sz="2400" dirty="0">
              <a:solidFill>
                <a:schemeClr val="tx2"/>
              </a:solidFill>
              <a:latin typeface="Gill Sans Nova" panose="020B0602020104020203" pitchFamily="34" charset="0"/>
            </a:endParaRPr>
          </a:p>
          <a:p>
            <a:pPr algn="just"/>
            <a:r>
              <a:rPr lang="it-IT" sz="2400" dirty="0">
                <a:solidFill>
                  <a:schemeClr val="tx2"/>
                </a:solidFill>
                <a:latin typeface="Gill Sans Nova" panose="020B0602020104020203" pitchFamily="34" charset="0"/>
              </a:rPr>
              <a:t>I. Nei contratti a esecuzione continuata o periodica ovvero a esecuzione differita, se la prestazione di una delle parti è divenuta eccessivamente onerosa per il verificarsi di avvenimenti straordinari e imprevedibili, la parte che deve tale prestazione può domandare la risoluzione del contratto, con gli effetti stabiliti dall'articolo 1458.</a:t>
            </a:r>
          </a:p>
          <a:p>
            <a:pPr algn="just"/>
            <a:r>
              <a:rPr lang="it-IT" sz="2400" dirty="0">
                <a:solidFill>
                  <a:schemeClr val="tx2"/>
                </a:solidFill>
                <a:latin typeface="Gill Sans Nova" panose="020B0602020104020203" pitchFamily="34" charset="0"/>
              </a:rPr>
              <a:t>II. La risoluzione non può essere domandata se la sopravvenuta onerosità rientra nell'alea normale del contratto.</a:t>
            </a:r>
          </a:p>
          <a:p>
            <a:pPr algn="just"/>
            <a:r>
              <a:rPr lang="it-IT" sz="2400" dirty="0">
                <a:solidFill>
                  <a:schemeClr val="tx2"/>
                </a:solidFill>
                <a:latin typeface="Gill Sans Nova" panose="020B0602020104020203" pitchFamily="34" charset="0"/>
              </a:rPr>
              <a:t>III. La parte contro la quale è domandata la risoluzione può evitarla offrendo di modificare equamente le condizioni del contratto.</a:t>
            </a:r>
          </a:p>
          <a:p>
            <a:pPr algn="just"/>
            <a:endParaRPr lang="it-IT" sz="2400" dirty="0">
              <a:solidFill>
                <a:schemeClr val="tx2"/>
              </a:solidFill>
              <a:latin typeface="Gill Sans Nova" panose="020B0602020104020203" pitchFamily="34" charset="0"/>
            </a:endParaRPr>
          </a:p>
          <a:p>
            <a:pPr algn="just"/>
            <a:endParaRPr lang="it-IT" sz="2400" dirty="0">
              <a:solidFill>
                <a:schemeClr val="tx2"/>
              </a:solidFill>
              <a:latin typeface="Gill Sans Nova" panose="020B0602020104020203" pitchFamily="34" charset="0"/>
            </a:endParaRPr>
          </a:p>
          <a:p>
            <a:pPr algn="just"/>
            <a:endParaRPr lang="it-IT" sz="2400" dirty="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30</a:t>
            </a:r>
          </a:p>
        </p:txBody>
      </p:sp>
    </p:spTree>
    <p:extLst>
      <p:ext uri="{BB962C8B-B14F-4D97-AF65-F5344CB8AC3E}">
        <p14:creationId xmlns:p14="http://schemas.microsoft.com/office/powerpoint/2010/main" val="2182041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971762" y="797510"/>
            <a:ext cx="9763227" cy="5262979"/>
          </a:xfrm>
          <a:prstGeom prst="rect">
            <a:avLst/>
          </a:prstGeom>
          <a:noFill/>
        </p:spPr>
        <p:txBody>
          <a:bodyPr wrap="square" rtlCol="0">
            <a:spAutoFit/>
          </a:bodyPr>
          <a:lstStyle/>
          <a:p>
            <a:pPr algn="just"/>
            <a:r>
              <a:rPr lang="it-IT" sz="2400" dirty="0">
                <a:solidFill>
                  <a:schemeClr val="tx2"/>
                </a:solidFill>
                <a:latin typeface="Gill Sans Nova" panose="020B0602020104020203" pitchFamily="34" charset="0"/>
              </a:rPr>
              <a:t>Questo, tuttavia, è un </a:t>
            </a:r>
            <a:r>
              <a:rPr lang="it-IT" sz="2400" b="1" dirty="0">
                <a:solidFill>
                  <a:schemeClr val="tx2"/>
                </a:solidFill>
                <a:latin typeface="Gill Sans Nova" panose="020B0602020104020203" pitchFamily="34" charset="0"/>
              </a:rPr>
              <a:t>rimedio </a:t>
            </a:r>
            <a:r>
              <a:rPr lang="it-IT" sz="2400" b="1" dirty="0" err="1">
                <a:solidFill>
                  <a:schemeClr val="tx2"/>
                </a:solidFill>
                <a:latin typeface="Gill Sans Nova" panose="020B0602020104020203" pitchFamily="34" charset="0"/>
              </a:rPr>
              <a:t>caducatorio</a:t>
            </a:r>
            <a:r>
              <a:rPr lang="it-IT" sz="2400" dirty="0">
                <a:solidFill>
                  <a:schemeClr val="tx2"/>
                </a:solidFill>
                <a:latin typeface="Gill Sans Nova" panose="020B0602020104020203" pitchFamily="34" charset="0"/>
              </a:rPr>
              <a:t>, inadeguato rispetto a contratti destinati a protrarsi nel tempo. </a:t>
            </a:r>
          </a:p>
          <a:p>
            <a:pPr algn="just"/>
            <a:endParaRPr lang="it-IT" sz="2400" dirty="0">
              <a:solidFill>
                <a:schemeClr val="tx2"/>
              </a:solidFill>
              <a:latin typeface="Gill Sans Nova" panose="020B0602020104020203" pitchFamily="34" charset="0"/>
            </a:endParaRPr>
          </a:p>
          <a:p>
            <a:pPr algn="just"/>
            <a:r>
              <a:rPr lang="it-IT" sz="2400" dirty="0">
                <a:solidFill>
                  <a:schemeClr val="tx2"/>
                </a:solidFill>
                <a:latin typeface="Gill Sans Nova" panose="020B0602020104020203" pitchFamily="34" charset="0"/>
              </a:rPr>
              <a:t>Infatti accanto a questo effetto demolitorio, dalla risoluzione deriva un tendenziale ripristino della situazione giuridica esistente al tempo del contratto. Ciò è dovuto al fatto che, a norma dell’articolo 1458 cod. civ., richiamato dall’articolo 1467 cod. civ., la risoluzione, pur non retroagendo rispetto ai terzi, ha effetto retroattivo tra le parti. Tale «retrodatazione» genera, di conseguenza, degli obblighi restitutori. </a:t>
            </a:r>
          </a:p>
          <a:p>
            <a:pPr algn="just"/>
            <a:endParaRPr lang="it-IT" sz="2400" dirty="0">
              <a:solidFill>
                <a:schemeClr val="tx2"/>
              </a:solidFill>
              <a:latin typeface="Gill Sans Nova" panose="020B0602020104020203" pitchFamily="34" charset="0"/>
            </a:endParaRPr>
          </a:p>
          <a:p>
            <a:pPr algn="just"/>
            <a:r>
              <a:rPr lang="it-IT" sz="2400" dirty="0">
                <a:solidFill>
                  <a:schemeClr val="tx2"/>
                </a:solidFill>
                <a:latin typeface="Gill Sans Nova" panose="020B0602020104020203" pitchFamily="34" charset="0"/>
              </a:rPr>
              <a:t>È necessario, dunque, ricercare strumenti di carattere </a:t>
            </a:r>
            <a:r>
              <a:rPr lang="it-IT" sz="2400" b="1" dirty="0">
                <a:solidFill>
                  <a:schemeClr val="tx2"/>
                </a:solidFill>
                <a:latin typeface="Gill Sans Nova" panose="020B0602020104020203" pitchFamily="34" charset="0"/>
              </a:rPr>
              <a:t>manutentivo-conservativo </a:t>
            </a:r>
            <a:r>
              <a:rPr lang="it-IT" sz="2400" dirty="0">
                <a:solidFill>
                  <a:schemeClr val="tx2"/>
                </a:solidFill>
                <a:latin typeface="Gill Sans Nova" panose="020B0602020104020203" pitchFamily="34" charset="0"/>
              </a:rPr>
              <a:t>del rapporto contrattuale.</a:t>
            </a:r>
          </a:p>
          <a:p>
            <a:pPr algn="just"/>
            <a:endParaRPr lang="it-IT" sz="2400" dirty="0">
              <a:solidFill>
                <a:schemeClr val="tx2"/>
              </a:solidFill>
              <a:latin typeface="Gill Sans Nova" panose="020B0602020104020203" pitchFamily="34" charset="0"/>
            </a:endParaRPr>
          </a:p>
          <a:p>
            <a:pPr algn="just"/>
            <a:endParaRPr lang="it-IT" sz="2400" dirty="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31</a:t>
            </a:r>
          </a:p>
        </p:txBody>
      </p:sp>
    </p:spTree>
    <p:extLst>
      <p:ext uri="{BB962C8B-B14F-4D97-AF65-F5344CB8AC3E}">
        <p14:creationId xmlns:p14="http://schemas.microsoft.com/office/powerpoint/2010/main" val="2829837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537151" y="1393858"/>
            <a:ext cx="10014383" cy="4154984"/>
          </a:xfrm>
          <a:prstGeom prst="rect">
            <a:avLst/>
          </a:prstGeom>
          <a:noFill/>
        </p:spPr>
        <p:txBody>
          <a:bodyPr wrap="square" rtlCol="0">
            <a:spAutoFit/>
          </a:bodyPr>
          <a:lstStyle/>
          <a:p>
            <a:pPr algn="just"/>
            <a:r>
              <a:rPr lang="it-IT" sz="2200">
                <a:solidFill>
                  <a:schemeClr val="tx2"/>
                </a:solidFill>
                <a:latin typeface="Gill Sans Nova" panose="020B0602020104020203" pitchFamily="34" charset="0"/>
              </a:rPr>
              <a:t>Si è ipotizzata una applicazione analogica ai contratti di mutuo dello strumento dell’</a:t>
            </a:r>
            <a:r>
              <a:rPr lang="it-IT" sz="2200" b="1">
                <a:solidFill>
                  <a:schemeClr val="tx2"/>
                </a:solidFill>
                <a:latin typeface="Gill Sans Nova" panose="020B0602020104020203" pitchFamily="34" charset="0"/>
              </a:rPr>
              <a:t>art. 1468 c.c</a:t>
            </a:r>
            <a:r>
              <a:rPr lang="it-IT" sz="2200">
                <a:solidFill>
                  <a:schemeClr val="tx2"/>
                </a:solidFill>
                <a:latin typeface="Gill Sans Nova" panose="020B0602020104020203" pitchFamily="34" charset="0"/>
              </a:rPr>
              <a:t>., il quale prevede che nei contratti ad esecuzione continuata o periodica, ovvero ad esecuzione differita, </a:t>
            </a:r>
            <a:r>
              <a:rPr lang="it-IT" sz="2200" u="sng">
                <a:solidFill>
                  <a:schemeClr val="tx2"/>
                </a:solidFill>
                <a:latin typeface="Gill Sans Nova" panose="020B0602020104020203" pitchFamily="34" charset="0"/>
              </a:rPr>
              <a:t>nei quali una sola delle parti ha assunto obbligazioni</a:t>
            </a:r>
            <a:r>
              <a:rPr lang="it-IT" sz="2200">
                <a:solidFill>
                  <a:schemeClr val="tx2"/>
                </a:solidFill>
                <a:latin typeface="Gill Sans Nova" panose="020B0602020104020203" pitchFamily="34" charset="0"/>
              </a:rPr>
              <a:t>, questa può chiedere una </a:t>
            </a:r>
            <a:r>
              <a:rPr lang="it-IT" sz="2200" b="1">
                <a:solidFill>
                  <a:schemeClr val="tx2"/>
                </a:solidFill>
                <a:latin typeface="Gill Sans Nova" panose="020B0602020104020203" pitchFamily="34" charset="0"/>
              </a:rPr>
              <a:t>riduzione della sua prestazione </a:t>
            </a:r>
            <a:r>
              <a:rPr lang="it-IT" sz="2200">
                <a:solidFill>
                  <a:schemeClr val="tx2"/>
                </a:solidFill>
                <a:latin typeface="Gill Sans Nova" panose="020B0602020104020203" pitchFamily="34" charset="0"/>
              </a:rPr>
              <a:t>ovvero una </a:t>
            </a:r>
            <a:r>
              <a:rPr lang="it-IT" sz="2200" b="1">
                <a:solidFill>
                  <a:schemeClr val="tx2"/>
                </a:solidFill>
                <a:latin typeface="Gill Sans Nova" panose="020B0602020104020203" pitchFamily="34" charset="0"/>
              </a:rPr>
              <a:t>modificazione nelle modalità di esecuzione</a:t>
            </a:r>
            <a:r>
              <a:rPr lang="it-IT" sz="2200">
                <a:solidFill>
                  <a:schemeClr val="tx2"/>
                </a:solidFill>
                <a:latin typeface="Gill Sans Nova" panose="020B0602020104020203" pitchFamily="34" charset="0"/>
              </a:rPr>
              <a:t>, sufficienti per </a:t>
            </a:r>
            <a:r>
              <a:rPr lang="it-IT" sz="2200" b="1">
                <a:solidFill>
                  <a:schemeClr val="tx2"/>
                </a:solidFill>
                <a:latin typeface="Gill Sans Nova" panose="020B0602020104020203" pitchFamily="34" charset="0"/>
              </a:rPr>
              <a:t>ricondurla ad equità</a:t>
            </a:r>
            <a:r>
              <a:rPr lang="it-IT" sz="2200">
                <a:solidFill>
                  <a:schemeClr val="tx2"/>
                </a:solidFill>
                <a:latin typeface="Gill Sans Nova" panose="020B0602020104020203" pitchFamily="34" charset="0"/>
              </a:rPr>
              <a:t>.</a:t>
            </a:r>
          </a:p>
          <a:p>
            <a:pPr algn="just"/>
            <a:endParaRPr lang="it-IT" sz="2200">
              <a:solidFill>
                <a:schemeClr val="tx2"/>
              </a:solidFill>
              <a:latin typeface="Gill Sans Nova" panose="020B0602020104020203" pitchFamily="34" charset="0"/>
            </a:endParaRPr>
          </a:p>
          <a:p>
            <a:pPr algn="just"/>
            <a:r>
              <a:rPr lang="it-IT" sz="2200">
                <a:solidFill>
                  <a:schemeClr val="tx2"/>
                </a:solidFill>
                <a:latin typeface="Gill Sans Nova" panose="020B0602020104020203" pitchFamily="34" charset="0"/>
              </a:rPr>
              <a:t>L’interpretazione analogica sarebbe consentita per un verso dalla natura reale del contratto di mutuo, per altro dalla </a:t>
            </a:r>
            <a:r>
              <a:rPr lang="it-IT" sz="2200" i="1">
                <a:solidFill>
                  <a:schemeClr val="tx2"/>
                </a:solidFill>
                <a:latin typeface="Gill Sans Nova" panose="020B0602020104020203" pitchFamily="34" charset="0"/>
              </a:rPr>
              <a:t>ratio </a:t>
            </a:r>
            <a:r>
              <a:rPr lang="it-IT" sz="2200">
                <a:solidFill>
                  <a:schemeClr val="tx2"/>
                </a:solidFill>
                <a:latin typeface="Gill Sans Nova" panose="020B0602020104020203" pitchFamily="34" charset="0"/>
              </a:rPr>
              <a:t>equitativa</a:t>
            </a:r>
            <a:r>
              <a:rPr lang="it-IT" sz="2200" i="1">
                <a:solidFill>
                  <a:schemeClr val="tx2"/>
                </a:solidFill>
                <a:latin typeface="Gill Sans Nova" panose="020B0602020104020203" pitchFamily="34" charset="0"/>
              </a:rPr>
              <a:t> </a:t>
            </a:r>
            <a:r>
              <a:rPr lang="it-IT" sz="2200">
                <a:solidFill>
                  <a:schemeClr val="tx2"/>
                </a:solidFill>
                <a:latin typeface="Gill Sans Nova" panose="020B0602020104020203" pitchFamily="34" charset="0"/>
              </a:rPr>
              <a:t>che presiede a tutta la disciplina sull’eccessiva onerosità sopravvenuta e, ancora, nella potenziale disparità di trattamento tra mutuo oneroso e gratuito, che non troverebbe giustificazione alla luce della corrispettività dell’obbligazione di restituzione.</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32</a:t>
            </a:r>
          </a:p>
        </p:txBody>
      </p:sp>
      <p:sp>
        <p:nvSpPr>
          <p:cNvPr id="2" name="CasellaDiTesto 1">
            <a:extLst>
              <a:ext uri="{FF2B5EF4-FFF2-40B4-BE49-F238E27FC236}">
                <a16:creationId xmlns:a16="http://schemas.microsoft.com/office/drawing/2014/main" id="{81DD53D0-8B27-40EB-BA14-DDAA4C1CA1B3}"/>
              </a:ext>
            </a:extLst>
          </p:cNvPr>
          <p:cNvSpPr txBox="1"/>
          <p:nvPr/>
        </p:nvSpPr>
        <p:spPr>
          <a:xfrm>
            <a:off x="578269" y="624416"/>
            <a:ext cx="9932146" cy="769441"/>
          </a:xfrm>
          <a:prstGeom prst="rect">
            <a:avLst/>
          </a:prstGeom>
          <a:noFill/>
        </p:spPr>
        <p:txBody>
          <a:bodyPr wrap="square" rtlCol="0">
            <a:spAutoFit/>
          </a:bodyPr>
          <a:lstStyle/>
          <a:p>
            <a:r>
              <a:rPr lang="it-IT" sz="2400" dirty="0">
                <a:solidFill>
                  <a:schemeClr val="tx2"/>
                </a:solidFill>
              </a:rPr>
              <a:t>I </a:t>
            </a:r>
            <a:r>
              <a:rPr lang="it-IT" sz="2000" dirty="0">
                <a:solidFill>
                  <a:schemeClr val="tx2"/>
                </a:solidFill>
              </a:rPr>
              <a:t>RIMEDI MANUTENTIVI NEI CONTRATTI DI LUNGA DURATA – LE CLAUSOLI NEGOZIALI DI GESTIONE DEL RISCHIO </a:t>
            </a:r>
          </a:p>
        </p:txBody>
      </p:sp>
    </p:spTree>
    <p:extLst>
      <p:ext uri="{BB962C8B-B14F-4D97-AF65-F5344CB8AC3E}">
        <p14:creationId xmlns:p14="http://schemas.microsoft.com/office/powerpoint/2010/main" val="9673103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796178" y="989022"/>
            <a:ext cx="10014383" cy="3785652"/>
          </a:xfrm>
          <a:prstGeom prst="rect">
            <a:avLst/>
          </a:prstGeom>
          <a:noFill/>
        </p:spPr>
        <p:txBody>
          <a:bodyPr wrap="square" rtlCol="0">
            <a:spAutoFit/>
          </a:bodyPr>
          <a:lstStyle/>
          <a:p>
            <a:pPr algn="just"/>
            <a:r>
              <a:rPr lang="it-IT" sz="2000" b="1">
                <a:solidFill>
                  <a:schemeClr val="tx2"/>
                </a:solidFill>
                <a:latin typeface="Gill Sans Nova" panose="020B0602020104020203" pitchFamily="34" charset="0"/>
              </a:rPr>
              <a:t>Favor – Rettifica del contratto annullabile – art. 1432 c.c. </a:t>
            </a:r>
          </a:p>
          <a:p>
            <a:pPr algn="just"/>
            <a:endParaRPr lang="it-IT" sz="2400">
              <a:solidFill>
                <a:schemeClr val="tx2"/>
              </a:solidFill>
              <a:latin typeface="Gill Sans Nova" panose="020B0602020104020203" pitchFamily="34" charset="0"/>
            </a:endParaRPr>
          </a:p>
          <a:p>
            <a:pPr algn="ctr"/>
            <a:r>
              <a:rPr lang="it-IT" sz="2400" b="1">
                <a:solidFill>
                  <a:schemeClr val="tx2"/>
                </a:solidFill>
                <a:latin typeface="Gill Sans Nova" panose="020B0602020104020203" pitchFamily="34" charset="0"/>
              </a:rPr>
              <a:t>Art. 1432</a:t>
            </a:r>
          </a:p>
          <a:p>
            <a:pPr algn="ctr"/>
            <a:r>
              <a:rPr lang="it-IT" sz="2400" b="1">
                <a:solidFill>
                  <a:schemeClr val="tx2"/>
                </a:solidFill>
                <a:latin typeface="Gill Sans Nova" panose="020B0602020104020203" pitchFamily="34" charset="0"/>
              </a:rPr>
              <a:t>Mantenimento del contratto rettificato</a:t>
            </a:r>
          </a:p>
          <a:p>
            <a:pPr algn="just"/>
            <a:endParaRPr lang="it-IT" sz="2400">
              <a:solidFill>
                <a:schemeClr val="tx2"/>
              </a:solidFill>
              <a:latin typeface="Gill Sans Nova" panose="020B0602020104020203" pitchFamily="34" charset="0"/>
            </a:endParaRPr>
          </a:p>
          <a:p>
            <a:pPr algn="just"/>
            <a:r>
              <a:rPr lang="it-IT" sz="2400">
                <a:solidFill>
                  <a:schemeClr val="tx2"/>
                </a:solidFill>
                <a:latin typeface="Gill Sans Nova" panose="020B0602020104020203" pitchFamily="34" charset="0"/>
              </a:rPr>
              <a:t>I. La parte in errore non può domandare l'annullamento del contratto se, prima che ad essa possa derivarne pregiudizio, l'altra offre di eseguirlo in modo conforme al contenuto e alle modalità del contratto che quella intendeva concludere.</a:t>
            </a:r>
          </a:p>
          <a:p>
            <a:pPr algn="just"/>
            <a:endParaRPr lang="it-IT" sz="240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33</a:t>
            </a:r>
          </a:p>
        </p:txBody>
      </p:sp>
    </p:spTree>
    <p:extLst>
      <p:ext uri="{BB962C8B-B14F-4D97-AF65-F5344CB8AC3E}">
        <p14:creationId xmlns:p14="http://schemas.microsoft.com/office/powerpoint/2010/main" val="3365111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796178" y="989022"/>
            <a:ext cx="10014383" cy="3046988"/>
          </a:xfrm>
          <a:prstGeom prst="rect">
            <a:avLst/>
          </a:prstGeom>
          <a:noFill/>
        </p:spPr>
        <p:txBody>
          <a:bodyPr wrap="square" rtlCol="0">
            <a:spAutoFit/>
          </a:bodyPr>
          <a:lstStyle/>
          <a:p>
            <a:pPr algn="just"/>
            <a:r>
              <a:rPr lang="it-IT" sz="2400" b="1" i="1" err="1">
                <a:solidFill>
                  <a:schemeClr val="tx2"/>
                </a:solidFill>
                <a:latin typeface="Gill Sans Nova" panose="020B0602020104020203" pitchFamily="34" charset="0"/>
              </a:rPr>
              <a:t>Reconductio</a:t>
            </a:r>
            <a:r>
              <a:rPr lang="it-IT" sz="2400" b="1" i="1">
                <a:solidFill>
                  <a:schemeClr val="tx2"/>
                </a:solidFill>
                <a:latin typeface="Gill Sans Nova" panose="020B0602020104020203" pitchFamily="34" charset="0"/>
              </a:rPr>
              <a:t> ad </a:t>
            </a:r>
            <a:r>
              <a:rPr lang="it-IT" sz="2400" b="1" i="1" err="1">
                <a:solidFill>
                  <a:schemeClr val="tx2"/>
                </a:solidFill>
                <a:latin typeface="Gill Sans Nova" panose="020B0602020104020203" pitchFamily="34" charset="0"/>
              </a:rPr>
              <a:t>equitatem</a:t>
            </a:r>
            <a:r>
              <a:rPr lang="it-IT" sz="2400" b="1">
                <a:solidFill>
                  <a:schemeClr val="tx2"/>
                </a:solidFill>
                <a:latin typeface="Gill Sans Nova" panose="020B0602020104020203" pitchFamily="34" charset="0"/>
              </a:rPr>
              <a:t> nel contratto rescindibile – art. 1450 c.c.</a:t>
            </a:r>
          </a:p>
          <a:p>
            <a:pPr algn="just"/>
            <a:endParaRPr lang="it-IT" sz="2400">
              <a:solidFill>
                <a:schemeClr val="tx2"/>
              </a:solidFill>
              <a:latin typeface="Gill Sans Nova" panose="020B0602020104020203" pitchFamily="34" charset="0"/>
            </a:endParaRPr>
          </a:p>
          <a:p>
            <a:pPr algn="ctr"/>
            <a:r>
              <a:rPr lang="it-IT" sz="2400" b="1">
                <a:solidFill>
                  <a:schemeClr val="tx2"/>
                </a:solidFill>
                <a:latin typeface="Gill Sans Nova" panose="020B0602020104020203" pitchFamily="34" charset="0"/>
              </a:rPr>
              <a:t>Art. 1450</a:t>
            </a:r>
          </a:p>
          <a:p>
            <a:pPr algn="ctr"/>
            <a:r>
              <a:rPr lang="it-IT" sz="2400" b="1">
                <a:solidFill>
                  <a:schemeClr val="tx2"/>
                </a:solidFill>
                <a:latin typeface="Gill Sans Nova" panose="020B0602020104020203" pitchFamily="34" charset="0"/>
              </a:rPr>
              <a:t>Offerta di modificazione del contratto</a:t>
            </a:r>
          </a:p>
          <a:p>
            <a:pPr algn="just"/>
            <a:endParaRPr lang="it-IT" sz="2400">
              <a:solidFill>
                <a:schemeClr val="tx2"/>
              </a:solidFill>
              <a:latin typeface="Gill Sans Nova" panose="020B0602020104020203" pitchFamily="34" charset="0"/>
            </a:endParaRPr>
          </a:p>
          <a:p>
            <a:pPr algn="just"/>
            <a:r>
              <a:rPr lang="it-IT" sz="2400">
                <a:solidFill>
                  <a:schemeClr val="tx2"/>
                </a:solidFill>
                <a:latin typeface="Gill Sans Nova" panose="020B0602020104020203" pitchFamily="34" charset="0"/>
              </a:rPr>
              <a:t>I. Il contraente contro il quale è domandata la rescissione può evitarla offrendo una modificazione del contratto sufficiente per ricondurlo ad equità.</a:t>
            </a:r>
          </a:p>
          <a:p>
            <a:pPr algn="just"/>
            <a:endParaRPr lang="it-IT" sz="240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34</a:t>
            </a:r>
          </a:p>
        </p:txBody>
      </p:sp>
    </p:spTree>
    <p:extLst>
      <p:ext uri="{BB962C8B-B14F-4D97-AF65-F5344CB8AC3E}">
        <p14:creationId xmlns:p14="http://schemas.microsoft.com/office/powerpoint/2010/main" val="3385091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796178" y="989022"/>
            <a:ext cx="10014383" cy="4154984"/>
          </a:xfrm>
          <a:prstGeom prst="rect">
            <a:avLst/>
          </a:prstGeom>
          <a:noFill/>
        </p:spPr>
        <p:txBody>
          <a:bodyPr wrap="square" rtlCol="0">
            <a:spAutoFit/>
          </a:bodyPr>
          <a:lstStyle/>
          <a:p>
            <a:pPr algn="just"/>
            <a:r>
              <a:rPr lang="it-IT" sz="2400" b="1">
                <a:solidFill>
                  <a:schemeClr val="tx2"/>
                </a:solidFill>
                <a:latin typeface="Gill Sans Nova" panose="020B0602020104020203" pitchFamily="34" charset="0"/>
              </a:rPr>
              <a:t>Riduzione della prestazione in caso di </a:t>
            </a:r>
            <a:r>
              <a:rPr lang="it-IT" sz="2400" b="1" err="1">
                <a:solidFill>
                  <a:schemeClr val="tx2"/>
                </a:solidFill>
                <a:latin typeface="Gill Sans Nova" panose="020B0602020104020203" pitchFamily="34" charset="0"/>
              </a:rPr>
              <a:t>impossibilita’</a:t>
            </a:r>
            <a:r>
              <a:rPr lang="it-IT" sz="2400" b="1">
                <a:solidFill>
                  <a:schemeClr val="tx2"/>
                </a:solidFill>
                <a:latin typeface="Gill Sans Nova" panose="020B0602020104020203" pitchFamily="34" charset="0"/>
              </a:rPr>
              <a:t> sopravvenuta parziale – art. 1464 c.c. </a:t>
            </a:r>
          </a:p>
          <a:p>
            <a:pPr algn="just"/>
            <a:endParaRPr lang="it-IT" sz="2400">
              <a:solidFill>
                <a:schemeClr val="tx2"/>
              </a:solidFill>
              <a:latin typeface="Gill Sans Nova" panose="020B0602020104020203" pitchFamily="34" charset="0"/>
            </a:endParaRPr>
          </a:p>
          <a:p>
            <a:pPr algn="ctr"/>
            <a:r>
              <a:rPr lang="it-IT" sz="2400" b="1">
                <a:solidFill>
                  <a:schemeClr val="tx2"/>
                </a:solidFill>
                <a:latin typeface="Gill Sans Nova" panose="020B0602020104020203" pitchFamily="34" charset="0"/>
              </a:rPr>
              <a:t>Art. 1464</a:t>
            </a:r>
          </a:p>
          <a:p>
            <a:pPr algn="ctr"/>
            <a:r>
              <a:rPr lang="it-IT" sz="2400" b="1">
                <a:solidFill>
                  <a:schemeClr val="tx2"/>
                </a:solidFill>
                <a:latin typeface="Gill Sans Nova" panose="020B0602020104020203" pitchFamily="34" charset="0"/>
              </a:rPr>
              <a:t>Impossibilità parziale</a:t>
            </a:r>
          </a:p>
          <a:p>
            <a:pPr algn="just"/>
            <a:endParaRPr lang="it-IT" sz="2400">
              <a:solidFill>
                <a:schemeClr val="tx2"/>
              </a:solidFill>
              <a:latin typeface="Gill Sans Nova" panose="020B0602020104020203" pitchFamily="34" charset="0"/>
            </a:endParaRPr>
          </a:p>
          <a:p>
            <a:pPr algn="just"/>
            <a:r>
              <a:rPr lang="it-IT" sz="2400">
                <a:solidFill>
                  <a:schemeClr val="tx2"/>
                </a:solidFill>
                <a:latin typeface="Gill Sans Nova" panose="020B0602020104020203" pitchFamily="34" charset="0"/>
              </a:rPr>
              <a:t>I. Quando la prestazione di una parte è divenuta solo parzialmente impossibile, l'altra parte ha diritto a una corrispondente riduzione della prestazione da essa dovuta, e può anche recedere dal contratto qualora non abbia un interesse apprezzabile all'adempimento parziale.</a:t>
            </a:r>
          </a:p>
          <a:p>
            <a:pPr algn="just"/>
            <a:endParaRPr lang="it-IT" sz="240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35</a:t>
            </a:r>
          </a:p>
        </p:txBody>
      </p:sp>
    </p:spTree>
    <p:extLst>
      <p:ext uri="{BB962C8B-B14F-4D97-AF65-F5344CB8AC3E}">
        <p14:creationId xmlns:p14="http://schemas.microsoft.com/office/powerpoint/2010/main" val="3814591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716559" y="585538"/>
            <a:ext cx="9555556" cy="5078313"/>
          </a:xfrm>
          <a:prstGeom prst="rect">
            <a:avLst/>
          </a:prstGeom>
          <a:noFill/>
        </p:spPr>
        <p:txBody>
          <a:bodyPr wrap="square" rtlCol="0">
            <a:spAutoFit/>
          </a:bodyPr>
          <a:lstStyle/>
          <a:p>
            <a:pPr algn="just"/>
            <a:r>
              <a:rPr lang="it-IT" sz="2000" dirty="0">
                <a:solidFill>
                  <a:schemeClr val="tx2"/>
                </a:solidFill>
                <a:latin typeface="Gill Sans Nova" panose="020B0602020104020203" pitchFamily="34" charset="0"/>
              </a:rPr>
              <a:t>Residua ulteriormente la possibilità di un </a:t>
            </a:r>
            <a:r>
              <a:rPr lang="it-IT" sz="2400" b="1" dirty="0">
                <a:solidFill>
                  <a:schemeClr val="tx2"/>
                </a:solidFill>
                <a:latin typeface="Gill Sans Nova" panose="020B0602020104020203" pitchFamily="34" charset="0"/>
              </a:rPr>
              <a:t>intervento giudiziale</a:t>
            </a:r>
            <a:r>
              <a:rPr lang="it-IT" sz="2000" dirty="0">
                <a:solidFill>
                  <a:schemeClr val="tx2"/>
                </a:solidFill>
                <a:latin typeface="Gill Sans Nova" panose="020B0602020104020203" pitchFamily="34" charset="0"/>
              </a:rPr>
              <a:t> avente funzione correttiva dell’assetto di interessi delineato in contratto. Il principio </a:t>
            </a:r>
            <a:r>
              <a:rPr lang="it-IT" sz="2000" i="1" dirty="0">
                <a:solidFill>
                  <a:schemeClr val="tx2"/>
                </a:solidFill>
                <a:latin typeface="Gill Sans Nova" panose="020B0602020104020203" pitchFamily="34" charset="0"/>
              </a:rPr>
              <a:t>pacta </a:t>
            </a:r>
            <a:r>
              <a:rPr lang="it-IT" sz="2000" i="1" dirty="0" err="1">
                <a:solidFill>
                  <a:schemeClr val="tx2"/>
                </a:solidFill>
                <a:latin typeface="Gill Sans Nova" panose="020B0602020104020203" pitchFamily="34" charset="0"/>
              </a:rPr>
              <a:t>sunt</a:t>
            </a:r>
            <a:r>
              <a:rPr lang="it-IT" sz="2000" i="1" dirty="0">
                <a:solidFill>
                  <a:schemeClr val="tx2"/>
                </a:solidFill>
                <a:latin typeface="Gill Sans Nova" panose="020B0602020104020203" pitchFamily="34" charset="0"/>
              </a:rPr>
              <a:t> </a:t>
            </a:r>
            <a:r>
              <a:rPr lang="it-IT" sz="2000" i="1" dirty="0" err="1">
                <a:solidFill>
                  <a:schemeClr val="tx2"/>
                </a:solidFill>
                <a:latin typeface="Gill Sans Nova" panose="020B0602020104020203" pitchFamily="34" charset="0"/>
              </a:rPr>
              <a:t>servanda</a:t>
            </a:r>
            <a:r>
              <a:rPr lang="it-IT" sz="2000" dirty="0">
                <a:solidFill>
                  <a:schemeClr val="tx2"/>
                </a:solidFill>
                <a:latin typeface="Gill Sans Nova" panose="020B0602020104020203" pitchFamily="34" charset="0"/>
              </a:rPr>
              <a:t>, dunque, viene a scontrarsi con il contrapposto </a:t>
            </a:r>
            <a:r>
              <a:rPr lang="it-IT" sz="2000" i="1" dirty="0">
                <a:solidFill>
                  <a:schemeClr val="tx2"/>
                </a:solidFill>
                <a:latin typeface="Gill Sans Nova" panose="020B0602020104020203" pitchFamily="34" charset="0"/>
              </a:rPr>
              <a:t>rebus sic </a:t>
            </a:r>
            <a:r>
              <a:rPr lang="it-IT" sz="2000" i="1" dirty="0" err="1">
                <a:solidFill>
                  <a:schemeClr val="tx2"/>
                </a:solidFill>
                <a:latin typeface="Gill Sans Nova" panose="020B0602020104020203" pitchFamily="34" charset="0"/>
              </a:rPr>
              <a:t>stantibus</a:t>
            </a:r>
            <a:r>
              <a:rPr lang="it-IT" sz="2000" dirty="0">
                <a:solidFill>
                  <a:schemeClr val="tx2"/>
                </a:solidFill>
                <a:latin typeface="Gill Sans Nova" panose="020B0602020104020203" pitchFamily="34" charset="0"/>
              </a:rPr>
              <a:t>.</a:t>
            </a:r>
          </a:p>
          <a:p>
            <a:pPr algn="just"/>
            <a:endParaRPr lang="it-IT" sz="2000" dirty="0">
              <a:solidFill>
                <a:schemeClr val="tx2"/>
              </a:solidFill>
              <a:latin typeface="Gill Sans Nova" panose="020B0602020104020203" pitchFamily="34" charset="0"/>
            </a:endParaRPr>
          </a:p>
          <a:p>
            <a:pPr algn="just"/>
            <a:r>
              <a:rPr lang="it-IT" sz="2000" dirty="0">
                <a:solidFill>
                  <a:schemeClr val="tx2"/>
                </a:solidFill>
                <a:latin typeface="Gill Sans Nova" panose="020B0602020104020203" pitchFamily="34" charset="0"/>
              </a:rPr>
              <a:t>Il rimedio in discorso è stato ammesso da Cass., 18 gennaio 2009, n. 20106 (pronunciatasi, tra i vari temi, in materia di abuso del diritto e buona fede) e definito quale «strumento, per il giudice, atto a controllare, anche in senso modificativo od integrativo, lo statuto negoziale, in funzione di garanzia del giusto equilibrio degli opposti interessi»</a:t>
            </a:r>
          </a:p>
          <a:p>
            <a:pPr algn="just"/>
            <a:endParaRPr lang="it-IT" sz="2000" dirty="0">
              <a:solidFill>
                <a:schemeClr val="tx2"/>
              </a:solidFill>
              <a:latin typeface="Gill Sans Nova" panose="020B0602020104020203" pitchFamily="34" charset="0"/>
            </a:endParaRPr>
          </a:p>
          <a:p>
            <a:pPr algn="just"/>
            <a:r>
              <a:rPr lang="it-IT" sz="2000" dirty="0">
                <a:solidFill>
                  <a:schemeClr val="tx2"/>
                </a:solidFill>
                <a:latin typeface="Gill Sans Nova" panose="020B0602020104020203" pitchFamily="34" charset="0"/>
              </a:rPr>
              <a:t>Infatti, proprio dal generale principio di adeguamento e conservazione del contratto rintracciabile nel nostro ordinamento si può ritenere che, nel caso in cui il contratto sia colpito da una sopravvenienza (anche atipica), le parti, qualora sia possibile e risponda ai loro interessi, debbano rinegoziare al fine di riscrivere il regolamento contrattuale; e, qualora non raggiungano l’accordo, non si può escludere un intervento correttivo-suppletivo del giudice. (R. SACCO – G. DE NOVA, Il contratto, UTET Giuridica, 2016, pp. 1709-1710) </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36</a:t>
            </a:r>
          </a:p>
        </p:txBody>
      </p:sp>
    </p:spTree>
    <p:extLst>
      <p:ext uri="{BB962C8B-B14F-4D97-AF65-F5344CB8AC3E}">
        <p14:creationId xmlns:p14="http://schemas.microsoft.com/office/powerpoint/2010/main" val="9594422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491805" y="670210"/>
            <a:ext cx="10005064" cy="5201424"/>
          </a:xfrm>
          <a:prstGeom prst="rect">
            <a:avLst/>
          </a:prstGeom>
          <a:noFill/>
        </p:spPr>
        <p:txBody>
          <a:bodyPr wrap="square" rtlCol="0">
            <a:spAutoFit/>
          </a:bodyPr>
          <a:lstStyle/>
          <a:p>
            <a:pPr algn="just"/>
            <a:r>
              <a:rPr lang="it-IT" sz="2200" dirty="0">
                <a:solidFill>
                  <a:schemeClr val="tx2"/>
                </a:solidFill>
                <a:latin typeface="Gill Sans Nova" panose="020B0602020104020203" pitchFamily="34" charset="0"/>
              </a:rPr>
              <a:t>Infine, avuto riguardo al rimedio atto a contrastare la violazione della buona fede </a:t>
            </a:r>
            <a:r>
              <a:rPr lang="it-IT" sz="2200" i="1" dirty="0">
                <a:solidFill>
                  <a:schemeClr val="tx2"/>
                </a:solidFill>
                <a:latin typeface="Gill Sans Nova" panose="020B0602020104020203" pitchFamily="34" charset="0"/>
              </a:rPr>
              <a:t>in </a:t>
            </a:r>
            <a:r>
              <a:rPr lang="it-IT" sz="2200" i="1" dirty="0" err="1">
                <a:solidFill>
                  <a:schemeClr val="tx2"/>
                </a:solidFill>
                <a:latin typeface="Gill Sans Nova" panose="020B0602020104020203" pitchFamily="34" charset="0"/>
              </a:rPr>
              <a:t>executivis</a:t>
            </a:r>
            <a:r>
              <a:rPr lang="it-IT" sz="2200" i="1" dirty="0">
                <a:solidFill>
                  <a:schemeClr val="tx2"/>
                </a:solidFill>
                <a:latin typeface="Gill Sans Nova" panose="020B0602020104020203" pitchFamily="34" charset="0"/>
              </a:rPr>
              <a:t> </a:t>
            </a:r>
            <a:r>
              <a:rPr lang="it-IT" sz="2200" dirty="0">
                <a:solidFill>
                  <a:schemeClr val="tx2"/>
                </a:solidFill>
                <a:latin typeface="Gill Sans Nova" panose="020B0602020104020203" pitchFamily="34" charset="0"/>
              </a:rPr>
              <a:t>per le «le particolari modalità» dell’esercizio dei diritti nascenti dal contratto «in relazione alle circostanze del caso», si è sostenuta la proponibilità dell’</a:t>
            </a:r>
            <a:r>
              <a:rPr lang="it-IT" sz="2400" b="1" dirty="0" err="1">
                <a:solidFill>
                  <a:schemeClr val="tx2"/>
                </a:solidFill>
                <a:latin typeface="Gill Sans Nova" panose="020B0602020104020203" pitchFamily="34" charset="0"/>
              </a:rPr>
              <a:t>exceptio</a:t>
            </a:r>
            <a:r>
              <a:rPr lang="it-IT" sz="2200" b="1" dirty="0">
                <a:solidFill>
                  <a:schemeClr val="tx2"/>
                </a:solidFill>
                <a:latin typeface="Gill Sans Nova" panose="020B0602020104020203" pitchFamily="34" charset="0"/>
              </a:rPr>
              <a:t> </a:t>
            </a:r>
            <a:r>
              <a:rPr lang="it-IT" sz="2400" b="1" dirty="0">
                <a:solidFill>
                  <a:schemeClr val="tx2"/>
                </a:solidFill>
                <a:latin typeface="Gill Sans Nova" panose="020B0602020104020203" pitchFamily="34" charset="0"/>
              </a:rPr>
              <a:t>doli</a:t>
            </a:r>
            <a:r>
              <a:rPr lang="it-IT" sz="2200" dirty="0">
                <a:solidFill>
                  <a:schemeClr val="tx2"/>
                </a:solidFill>
                <a:latin typeface="Gill Sans Nova" panose="020B0602020104020203" pitchFamily="34" charset="0"/>
              </a:rPr>
              <a:t>, individuata dalla Cass., 7 marzo 2007, n. 5273 quale rimedio di carattere generale del nostro ordinamento «ogniqualvolta sia accertato l’esercizio fraudolento o sleale dei diritti di volta in volta attribuiti dall’ordinamento» e successivi alla conclusione del negozio (</a:t>
            </a:r>
            <a:r>
              <a:rPr lang="pt-BR" sz="2200" i="1" dirty="0">
                <a:solidFill>
                  <a:schemeClr val="tx2"/>
                </a:solidFill>
                <a:latin typeface="Gill Sans Nova" panose="020B0602020104020203" pitchFamily="34" charset="0"/>
              </a:rPr>
              <a:t>exceptio doli praesentis seu generalis).</a:t>
            </a:r>
          </a:p>
          <a:p>
            <a:pPr algn="just"/>
            <a:r>
              <a:rPr lang="pt-BR" sz="2200" dirty="0">
                <a:solidFill>
                  <a:schemeClr val="tx2"/>
                </a:solidFill>
                <a:latin typeface="Gill Sans Nova" panose="020B0602020104020203" pitchFamily="34" charset="0"/>
              </a:rPr>
              <a:t>Tale azione produce </a:t>
            </a:r>
            <a:r>
              <a:rPr lang="it-IT" sz="2200" dirty="0">
                <a:solidFill>
                  <a:schemeClr val="tx2"/>
                </a:solidFill>
                <a:latin typeface="Gill Sans Nova" panose="020B0602020104020203" pitchFamily="34" charset="0"/>
              </a:rPr>
              <a:t>l’effetto di paralizzare la pretesa abusiva fatta valere dalla controparte.</a:t>
            </a:r>
          </a:p>
          <a:p>
            <a:pPr algn="just"/>
            <a:endParaRPr lang="it-IT" sz="2200" dirty="0">
              <a:solidFill>
                <a:schemeClr val="tx2"/>
              </a:solidFill>
              <a:latin typeface="Gill Sans Nova" panose="020B0602020104020203" pitchFamily="34" charset="0"/>
            </a:endParaRPr>
          </a:p>
          <a:p>
            <a:pPr algn="just"/>
            <a:r>
              <a:rPr lang="it-IT" sz="2200" dirty="0">
                <a:solidFill>
                  <a:schemeClr val="tx2"/>
                </a:solidFill>
                <a:latin typeface="Gill Sans Nova" panose="020B0602020104020203" pitchFamily="34" charset="0"/>
              </a:rPr>
              <a:t>Sono state prospettate ipotesi di particolari modalità e circostanze in cui si sostanzierebbe la violazione della buona fede oggettiva nell’esecuzione del contratto, individuate, ad esempio, nella prassi delle banche di affidare l’attività di riscossione dei crediti a società esterne, qualora agiscano con modalità sanzionate dall’AGCM.</a:t>
            </a:r>
          </a:p>
          <a:p>
            <a:pPr algn="just"/>
            <a:endParaRPr lang="it-IT" sz="2000" dirty="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37</a:t>
            </a:r>
          </a:p>
        </p:txBody>
      </p:sp>
    </p:spTree>
    <p:extLst>
      <p:ext uri="{BB962C8B-B14F-4D97-AF65-F5344CB8AC3E}">
        <p14:creationId xmlns:p14="http://schemas.microsoft.com/office/powerpoint/2010/main" val="16662893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800838" y="2081010"/>
            <a:ext cx="10005064" cy="1815882"/>
          </a:xfrm>
          <a:prstGeom prst="rect">
            <a:avLst/>
          </a:prstGeom>
          <a:noFill/>
        </p:spPr>
        <p:txBody>
          <a:bodyPr wrap="square" rtlCol="0">
            <a:spAutoFit/>
          </a:bodyPr>
          <a:lstStyle/>
          <a:p>
            <a:pPr algn="just"/>
            <a:r>
              <a:rPr lang="it-IT" sz="2800" dirty="0" err="1">
                <a:solidFill>
                  <a:schemeClr val="tx2"/>
                </a:solidFill>
                <a:latin typeface="Gill Sans Nova" panose="020B0602020104020203" pitchFamily="34" charset="0"/>
              </a:rPr>
              <a:t>Exceptio</a:t>
            </a:r>
            <a:r>
              <a:rPr lang="it-IT" sz="2800" dirty="0">
                <a:solidFill>
                  <a:schemeClr val="tx2"/>
                </a:solidFill>
                <a:latin typeface="Gill Sans Nova" panose="020B0602020104020203" pitchFamily="34" charset="0"/>
              </a:rPr>
              <a:t> doli – ABF </a:t>
            </a:r>
            <a:r>
              <a:rPr lang="it-IT" sz="2800" dirty="0" err="1">
                <a:solidFill>
                  <a:schemeClr val="tx2"/>
                </a:solidFill>
                <a:latin typeface="Gill Sans Nova" panose="020B0602020104020203" pitchFamily="34" charset="0"/>
              </a:rPr>
              <a:t>Coll</a:t>
            </a:r>
            <a:r>
              <a:rPr lang="it-IT" sz="2800" dirty="0">
                <a:solidFill>
                  <a:schemeClr val="tx2"/>
                </a:solidFill>
                <a:latin typeface="Gill Sans Nova" panose="020B0602020104020203" pitchFamily="34" charset="0"/>
              </a:rPr>
              <a:t>. Coordinamento 10 gennaio 2014 n. 77, ma anche </a:t>
            </a:r>
            <a:r>
              <a:rPr lang="it-IT" sz="2800" dirty="0" err="1">
                <a:solidFill>
                  <a:schemeClr val="tx2"/>
                </a:solidFill>
                <a:latin typeface="Gill Sans Nova" panose="020B0602020104020203" pitchFamily="34" charset="0"/>
              </a:rPr>
              <a:t>Trib</a:t>
            </a:r>
            <a:r>
              <a:rPr lang="it-IT" sz="2800" dirty="0">
                <a:solidFill>
                  <a:schemeClr val="tx2"/>
                </a:solidFill>
                <a:latin typeface="Gill Sans Nova" panose="020B0602020104020203" pitchFamily="34" charset="0"/>
              </a:rPr>
              <a:t>. Benevento 4 luglio 2017 e </a:t>
            </a:r>
            <a:r>
              <a:rPr lang="it-IT" sz="2800" dirty="0" err="1">
                <a:solidFill>
                  <a:schemeClr val="tx2"/>
                </a:solidFill>
                <a:latin typeface="Gill Sans Nova" panose="020B0602020104020203" pitchFamily="34" charset="0"/>
              </a:rPr>
              <a:t>Trib</a:t>
            </a:r>
            <a:r>
              <a:rPr lang="it-IT" sz="2800" dirty="0">
                <a:solidFill>
                  <a:schemeClr val="tx2"/>
                </a:solidFill>
                <a:latin typeface="Gill Sans Nova" panose="020B0602020104020203" pitchFamily="34" charset="0"/>
              </a:rPr>
              <a:t>. Monza 18 gennaio 2016 n. 102 hanno evidenziato la illiceità della pretesa in ragione della violazione del principio di buona fede. </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38</a:t>
            </a:r>
          </a:p>
        </p:txBody>
      </p:sp>
    </p:spTree>
    <p:extLst>
      <p:ext uri="{BB962C8B-B14F-4D97-AF65-F5344CB8AC3E}">
        <p14:creationId xmlns:p14="http://schemas.microsoft.com/office/powerpoint/2010/main" val="3308826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0" name="Group 82">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4" name="Straight Connector 83">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9" name="Segnaposto testo 2">
            <a:extLst>
              <a:ext uri="{FF2B5EF4-FFF2-40B4-BE49-F238E27FC236}">
                <a16:creationId xmlns:a16="http://schemas.microsoft.com/office/drawing/2014/main" id="{3A76E8A0-2A13-4471-878A-8BE0695DC4F2}"/>
              </a:ext>
            </a:extLst>
          </p:cNvPr>
          <p:cNvSpPr>
            <a:spLocks noGrp="1"/>
          </p:cNvSpPr>
          <p:nvPr>
            <p:ph type="body" idx="1"/>
          </p:nvPr>
        </p:nvSpPr>
        <p:spPr>
          <a:xfrm>
            <a:off x="252441" y="385144"/>
            <a:ext cx="11589880" cy="5894514"/>
          </a:xfrm>
        </p:spPr>
        <p:txBody>
          <a:bodyPr vert="horz" lIns="91440" tIns="45720" rIns="91440" bIns="45720" rtlCol="0" anchor="ctr">
            <a:normAutofit fontScale="47500" lnSpcReduction="20000"/>
          </a:bodyPr>
          <a:lstStyle/>
          <a:p>
            <a:pPr algn="ctr" fontAlgn="base">
              <a:spcBef>
                <a:spcPts val="0"/>
              </a:spcBef>
              <a:spcAft>
                <a:spcPts val="0"/>
              </a:spcAft>
            </a:pPr>
            <a:r>
              <a:rPr lang="it-IT" sz="4400" b="1" dirty="0">
                <a:solidFill>
                  <a:schemeClr val="tx1"/>
                </a:solidFill>
                <a:latin typeface="Gill Sans Nova" panose="020B0602020104020203" pitchFamily="34" charset="0"/>
              </a:rPr>
              <a:t>Art. 1282</a:t>
            </a:r>
            <a:endParaRPr lang="it-IT" sz="4400" dirty="0">
              <a:solidFill>
                <a:schemeClr val="tx1"/>
              </a:solidFill>
              <a:latin typeface="Gill Sans Nova" panose="020B0602020104020203" pitchFamily="34" charset="0"/>
            </a:endParaRPr>
          </a:p>
          <a:p>
            <a:pPr algn="ctr" fontAlgn="base">
              <a:spcBef>
                <a:spcPts val="0"/>
              </a:spcBef>
              <a:spcAft>
                <a:spcPts val="0"/>
              </a:spcAft>
            </a:pPr>
            <a:r>
              <a:rPr lang="it-IT" sz="4400" b="1" dirty="0">
                <a:solidFill>
                  <a:schemeClr val="tx1"/>
                </a:solidFill>
                <a:latin typeface="Gill Sans Nova" panose="020B0602020104020203" pitchFamily="34" charset="0"/>
              </a:rPr>
              <a:t>Interessi nelle obbligazioni pecuniarie</a:t>
            </a:r>
            <a:endParaRPr lang="it-IT" sz="4400" dirty="0">
              <a:solidFill>
                <a:schemeClr val="tx1"/>
              </a:solidFill>
              <a:latin typeface="Gill Sans Nova" panose="020B0602020104020203" pitchFamily="34" charset="0"/>
            </a:endParaRPr>
          </a:p>
          <a:p>
            <a:r>
              <a:rPr lang="it-IT" sz="4400" dirty="0">
                <a:solidFill>
                  <a:schemeClr val="tx1"/>
                </a:solidFill>
                <a:latin typeface="Gill Sans Nova" panose="020B0602020104020203" pitchFamily="34" charset="0"/>
              </a:rPr>
              <a:t> </a:t>
            </a:r>
          </a:p>
          <a:p>
            <a:pPr algn="just" fontAlgn="base"/>
            <a:r>
              <a:rPr lang="it-IT" sz="4400" b="1" dirty="0">
                <a:solidFill>
                  <a:schemeClr val="tx1"/>
                </a:solidFill>
                <a:latin typeface="Gill Sans Nova" panose="020B0602020104020203" pitchFamily="34" charset="0"/>
              </a:rPr>
              <a:t>1. </a:t>
            </a:r>
            <a:r>
              <a:rPr lang="it-IT" sz="4400" dirty="0">
                <a:solidFill>
                  <a:schemeClr val="tx1"/>
                </a:solidFill>
                <a:latin typeface="Gill Sans Nova" panose="020B0602020104020203" pitchFamily="34" charset="0"/>
              </a:rPr>
              <a:t>I crediti liquidi ed esigibili di somme di danaro producono interessi di pieno diritto, salvo che la legge o il titolo stabiliscano diversamente.</a:t>
            </a:r>
          </a:p>
          <a:p>
            <a:pPr algn="just" fontAlgn="base"/>
            <a:r>
              <a:rPr lang="it-IT" sz="4400" b="1" dirty="0">
                <a:solidFill>
                  <a:schemeClr val="tx1"/>
                </a:solidFill>
                <a:latin typeface="Gill Sans Nova" panose="020B0602020104020203" pitchFamily="34" charset="0"/>
              </a:rPr>
              <a:t>2. </a:t>
            </a:r>
            <a:r>
              <a:rPr lang="it-IT" sz="4400" dirty="0">
                <a:solidFill>
                  <a:schemeClr val="tx1"/>
                </a:solidFill>
                <a:latin typeface="Gill Sans Nova" panose="020B0602020104020203" pitchFamily="34" charset="0"/>
              </a:rPr>
              <a:t>Salvo patto contrario, i crediti per fitti e pigioni non producono interessi se non dalla costituzione in mora.</a:t>
            </a:r>
            <a:endParaRPr lang="it-IT" sz="4400" b="1" dirty="0">
              <a:solidFill>
                <a:schemeClr val="tx1"/>
              </a:solidFill>
              <a:latin typeface="Gill Sans Nova" panose="020B0602020104020203" pitchFamily="34" charset="0"/>
            </a:endParaRPr>
          </a:p>
          <a:p>
            <a:pPr algn="just" fontAlgn="base"/>
            <a:r>
              <a:rPr lang="it-IT" sz="4400" b="1" dirty="0">
                <a:solidFill>
                  <a:schemeClr val="tx1"/>
                </a:solidFill>
                <a:latin typeface="Gill Sans Nova" panose="020B0602020104020203" pitchFamily="34" charset="0"/>
              </a:rPr>
              <a:t>3. </a:t>
            </a:r>
            <a:r>
              <a:rPr lang="it-IT" sz="4400" dirty="0">
                <a:solidFill>
                  <a:schemeClr val="tx1"/>
                </a:solidFill>
                <a:latin typeface="Gill Sans Nova" panose="020B0602020104020203" pitchFamily="34" charset="0"/>
              </a:rPr>
              <a:t>Se il credito ha per oggetto rimborso di spese fatte per cose da restituire, non decorrono interessi per il periodo di tempo in cui chi ha fatto le spese abbia goduto della cosa senza corrispettivo e senza essere tenuto a render conto del godimento.</a:t>
            </a:r>
          </a:p>
          <a:p>
            <a:pPr fontAlgn="base"/>
            <a:endParaRPr lang="it-IT" sz="4400" dirty="0"/>
          </a:p>
          <a:p>
            <a:pPr algn="ctr" fontAlgn="base">
              <a:spcBef>
                <a:spcPts val="0"/>
              </a:spcBef>
              <a:spcAft>
                <a:spcPts val="0"/>
              </a:spcAft>
            </a:pPr>
            <a:r>
              <a:rPr lang="it-IT" sz="4400" b="1" dirty="0">
                <a:solidFill>
                  <a:schemeClr val="tx1"/>
                </a:solidFill>
                <a:latin typeface="Gill Sans Nova" panose="020B0602020104020203" pitchFamily="34" charset="0"/>
              </a:rPr>
              <a:t>Art. 1283</a:t>
            </a:r>
          </a:p>
          <a:p>
            <a:pPr algn="ctr" fontAlgn="base">
              <a:spcBef>
                <a:spcPts val="0"/>
              </a:spcBef>
              <a:spcAft>
                <a:spcPts val="0"/>
              </a:spcAft>
            </a:pPr>
            <a:r>
              <a:rPr lang="it-IT" sz="4400" b="1" dirty="0">
                <a:solidFill>
                  <a:schemeClr val="tx1"/>
                </a:solidFill>
                <a:latin typeface="Gill Sans Nova" panose="020B0602020104020203" pitchFamily="34" charset="0"/>
              </a:rPr>
              <a:t>Anatocismo</a:t>
            </a:r>
            <a:endParaRPr lang="it-IT" sz="4400" dirty="0">
              <a:solidFill>
                <a:schemeClr val="tx1"/>
              </a:solidFill>
              <a:latin typeface="Gill Sans Nova" panose="020B0602020104020203" pitchFamily="34" charset="0"/>
            </a:endParaRPr>
          </a:p>
          <a:p>
            <a:r>
              <a:rPr lang="it-IT" sz="4400" dirty="0">
                <a:solidFill>
                  <a:schemeClr val="tx1"/>
                </a:solidFill>
                <a:latin typeface="Gill Sans Nova" panose="020B0602020104020203" pitchFamily="34" charset="0"/>
              </a:rPr>
              <a:t> </a:t>
            </a:r>
          </a:p>
          <a:p>
            <a:pPr algn="just" fontAlgn="base"/>
            <a:r>
              <a:rPr lang="it-IT" sz="4400" b="1" dirty="0">
                <a:solidFill>
                  <a:schemeClr val="tx1"/>
                </a:solidFill>
                <a:latin typeface="Gill Sans Nova" panose="020B0602020104020203" pitchFamily="34" charset="0"/>
              </a:rPr>
              <a:t>1. </a:t>
            </a:r>
            <a:r>
              <a:rPr lang="it-IT" sz="4400" dirty="0">
                <a:solidFill>
                  <a:schemeClr val="tx1"/>
                </a:solidFill>
                <a:latin typeface="Gill Sans Nova" panose="020B0602020104020203" pitchFamily="34" charset="0"/>
              </a:rPr>
              <a:t>In mancanza di usi contrari, gli interessi scaduti possono produrre interessi solo dal giorno della domanda giudiziale o per effetto di convenzione posteriore alla loro scadenza, e sempre che si tratti di interessi dovuti almeno per sei mesi.</a:t>
            </a:r>
          </a:p>
          <a:p>
            <a:pPr algn="just"/>
            <a:endParaRPr lang="en-US" sz="1400" i="1" dirty="0">
              <a:solidFill>
                <a:schemeClr val="tx1"/>
              </a:solidFill>
              <a:latin typeface="Gill Sans Nova" panose="020B0602020104020203" pitchFamily="34" charset="0"/>
            </a:endParaRPr>
          </a:p>
        </p:txBody>
      </p:sp>
      <p:sp>
        <p:nvSpPr>
          <p:cNvPr id="5" name="Segnaposto numero diapositiva 4">
            <a:extLst>
              <a:ext uri="{FF2B5EF4-FFF2-40B4-BE49-F238E27FC236}">
                <a16:creationId xmlns:a16="http://schemas.microsoft.com/office/drawing/2014/main" id="{61F3001A-5C83-4715-9802-EA254501C50E}"/>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3</a:t>
            </a:r>
          </a:p>
        </p:txBody>
      </p:sp>
      <p:grpSp>
        <p:nvGrpSpPr>
          <p:cNvPr id="81" name="Group 89">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91" name="Straight Connector 90">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91">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93">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Segnaposto piè di pagina 11">
            <a:extLst>
              <a:ext uri="{FF2B5EF4-FFF2-40B4-BE49-F238E27FC236}">
                <a16:creationId xmlns:a16="http://schemas.microsoft.com/office/drawing/2014/main" id="{1C2D5E7D-7BC8-4397-906A-35D77D1AD11A}"/>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custDataLst>
      <p:tags r:id="rId1"/>
    </p:custDataLst>
    <p:extLst>
      <p:ext uri="{BB962C8B-B14F-4D97-AF65-F5344CB8AC3E}">
        <p14:creationId xmlns:p14="http://schemas.microsoft.com/office/powerpoint/2010/main" val="384424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xEl>
                                              <p:pRg st="1" end="1"/>
                                            </p:txEl>
                                          </p:spTgt>
                                        </p:tgtEl>
                                        <p:attrNameLst>
                                          <p:attrName>style.visibility</p:attrName>
                                        </p:attrNameLst>
                                      </p:cBhvr>
                                      <p:to>
                                        <p:strVal val="visible"/>
                                      </p:to>
                                    </p:set>
                                    <p:animEffect transition="in" filter="fade">
                                      <p:cBhvr>
                                        <p:cTn id="10" dur="500"/>
                                        <p:tgtEl>
                                          <p:spTgt spid="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xEl>
                                              <p:pRg st="2" end="2"/>
                                            </p:txEl>
                                          </p:spTgt>
                                        </p:tgtEl>
                                        <p:attrNameLst>
                                          <p:attrName>style.visibility</p:attrName>
                                        </p:attrNameLst>
                                      </p:cBhvr>
                                      <p:to>
                                        <p:strVal val="visible"/>
                                      </p:to>
                                    </p:set>
                                    <p:animEffect transition="in" filter="fade">
                                      <p:cBhvr>
                                        <p:cTn id="13" dur="500"/>
                                        <p:tgtEl>
                                          <p:spTgt spid="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xEl>
                                              <p:pRg st="3" end="3"/>
                                            </p:txEl>
                                          </p:spTgt>
                                        </p:tgtEl>
                                        <p:attrNameLst>
                                          <p:attrName>style.visibility</p:attrName>
                                        </p:attrNameLst>
                                      </p:cBhvr>
                                      <p:to>
                                        <p:strVal val="visible"/>
                                      </p:to>
                                    </p:set>
                                    <p:animEffect transition="in" filter="fade">
                                      <p:cBhvr>
                                        <p:cTn id="16" dur="500"/>
                                        <p:tgtEl>
                                          <p:spTgt spid="5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xEl>
                                              <p:pRg st="4" end="4"/>
                                            </p:txEl>
                                          </p:spTgt>
                                        </p:tgtEl>
                                        <p:attrNameLst>
                                          <p:attrName>style.visibility</p:attrName>
                                        </p:attrNameLst>
                                      </p:cBhvr>
                                      <p:to>
                                        <p:strVal val="visible"/>
                                      </p:to>
                                    </p:set>
                                    <p:animEffect transition="in" filter="fade">
                                      <p:cBhvr>
                                        <p:cTn id="19" dur="500"/>
                                        <p:tgtEl>
                                          <p:spTgt spid="5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xEl>
                                              <p:pRg st="5" end="5"/>
                                            </p:txEl>
                                          </p:spTgt>
                                        </p:tgtEl>
                                        <p:attrNameLst>
                                          <p:attrName>style.visibility</p:attrName>
                                        </p:attrNameLst>
                                      </p:cBhvr>
                                      <p:to>
                                        <p:strVal val="visible"/>
                                      </p:to>
                                    </p:set>
                                    <p:animEffect transition="in" filter="fade">
                                      <p:cBhvr>
                                        <p:cTn id="22" dur="500"/>
                                        <p:tgtEl>
                                          <p:spTgt spid="5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
                                            <p:txEl>
                                              <p:pRg st="7" end="7"/>
                                            </p:txEl>
                                          </p:spTgt>
                                        </p:tgtEl>
                                        <p:attrNameLst>
                                          <p:attrName>style.visibility</p:attrName>
                                        </p:attrNameLst>
                                      </p:cBhvr>
                                      <p:to>
                                        <p:strVal val="visible"/>
                                      </p:to>
                                    </p:set>
                                    <p:animEffect transition="in" filter="fade">
                                      <p:cBhvr>
                                        <p:cTn id="27" dur="500"/>
                                        <p:tgtEl>
                                          <p:spTgt spid="59">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9">
                                            <p:txEl>
                                              <p:pRg st="8" end="8"/>
                                            </p:txEl>
                                          </p:spTgt>
                                        </p:tgtEl>
                                        <p:attrNameLst>
                                          <p:attrName>style.visibility</p:attrName>
                                        </p:attrNameLst>
                                      </p:cBhvr>
                                      <p:to>
                                        <p:strVal val="visible"/>
                                      </p:to>
                                    </p:set>
                                    <p:animEffect transition="in" filter="fade">
                                      <p:cBhvr>
                                        <p:cTn id="30" dur="500"/>
                                        <p:tgtEl>
                                          <p:spTgt spid="59">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9">
                                            <p:txEl>
                                              <p:pRg st="9" end="9"/>
                                            </p:txEl>
                                          </p:spTgt>
                                        </p:tgtEl>
                                        <p:attrNameLst>
                                          <p:attrName>style.visibility</p:attrName>
                                        </p:attrNameLst>
                                      </p:cBhvr>
                                      <p:to>
                                        <p:strVal val="visible"/>
                                      </p:to>
                                    </p:set>
                                    <p:animEffect transition="in" filter="fade">
                                      <p:cBhvr>
                                        <p:cTn id="33" dur="500"/>
                                        <p:tgtEl>
                                          <p:spTgt spid="59">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
                                            <p:txEl>
                                              <p:pRg st="10" end="10"/>
                                            </p:txEl>
                                          </p:spTgt>
                                        </p:tgtEl>
                                        <p:attrNameLst>
                                          <p:attrName>style.visibility</p:attrName>
                                        </p:attrNameLst>
                                      </p:cBhvr>
                                      <p:to>
                                        <p:strVal val="visible"/>
                                      </p:to>
                                    </p:set>
                                    <p:animEffect transition="in" filter="fade">
                                      <p:cBhvr>
                                        <p:cTn id="36" dur="500"/>
                                        <p:tgtEl>
                                          <p:spTgt spid="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833790" y="1534392"/>
            <a:ext cx="9816421" cy="3477875"/>
          </a:xfrm>
          <a:prstGeom prst="rect">
            <a:avLst/>
          </a:prstGeom>
          <a:noFill/>
        </p:spPr>
        <p:txBody>
          <a:bodyPr wrap="square" rtlCol="0">
            <a:spAutoFit/>
          </a:bodyPr>
          <a:lstStyle/>
          <a:p>
            <a:pPr algn="just"/>
            <a:r>
              <a:rPr lang="it-IT" sz="2400" dirty="0">
                <a:solidFill>
                  <a:schemeClr val="tx2"/>
                </a:solidFill>
                <a:latin typeface="Gill Sans Nova" panose="020B0602020104020203" pitchFamily="34" charset="0"/>
              </a:rPr>
              <a:t>Le c.d. “</a:t>
            </a:r>
            <a:r>
              <a:rPr lang="it-IT" sz="2800" b="1" dirty="0">
                <a:solidFill>
                  <a:schemeClr val="tx2"/>
                </a:solidFill>
                <a:latin typeface="Gill Sans Nova" panose="020B0602020104020203" pitchFamily="34" charset="0"/>
              </a:rPr>
              <a:t>clausole di salvaguardia</a:t>
            </a:r>
            <a:r>
              <a:rPr lang="it-IT" sz="2400" dirty="0">
                <a:solidFill>
                  <a:schemeClr val="tx2"/>
                </a:solidFill>
                <a:latin typeface="Gill Sans Nova" panose="020B0602020104020203" pitchFamily="34" charset="0"/>
              </a:rPr>
              <a:t>” consistono in pattuizioni volte ad adeguare il tasso di interesse pattuito al fine di ridurlo entro il limite legale, qualora – per effetto di sopravvenienze legate ai nuovi D.M. di rilevazione trimestrale del TEGM – il tasso convenuto si ponga “sopra soglia”.</a:t>
            </a:r>
          </a:p>
          <a:p>
            <a:pPr algn="just"/>
            <a:endParaRPr lang="it-IT" sz="2400" dirty="0">
              <a:solidFill>
                <a:schemeClr val="tx2"/>
              </a:solidFill>
              <a:latin typeface="Gill Sans Nova" panose="020B0602020104020203" pitchFamily="34" charset="0"/>
            </a:endParaRPr>
          </a:p>
          <a:p>
            <a:pPr algn="just"/>
            <a:r>
              <a:rPr lang="it-IT" sz="2400" dirty="0">
                <a:solidFill>
                  <a:schemeClr val="tx2"/>
                </a:solidFill>
                <a:latin typeface="Gill Sans Nova" panose="020B0602020104020203" pitchFamily="34" charset="0"/>
              </a:rPr>
              <a:t>Per Cass., 31 maggio 2016, n. 12965, la clausola di salvaguardia contenuta nel contratto è legittima se non prevede che il mutuatario abbia diritto alla restituzione degli interessi già pagati oltre la soglia, e purché non debba pagare gli interessi di mora usurai.</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39</a:t>
            </a:r>
          </a:p>
        </p:txBody>
      </p:sp>
      <p:sp>
        <p:nvSpPr>
          <p:cNvPr id="14" name="Titolo 1">
            <a:extLst>
              <a:ext uri="{FF2B5EF4-FFF2-40B4-BE49-F238E27FC236}">
                <a16:creationId xmlns:a16="http://schemas.microsoft.com/office/drawing/2014/main" id="{EC51A857-9FBA-4CEF-9C78-55005DF07309}"/>
              </a:ext>
            </a:extLst>
          </p:cNvPr>
          <p:cNvSpPr>
            <a:spLocks noGrp="1"/>
          </p:cNvSpPr>
          <p:nvPr>
            <p:ph type="title"/>
          </p:nvPr>
        </p:nvSpPr>
        <p:spPr>
          <a:xfrm>
            <a:off x="833790" y="796203"/>
            <a:ext cx="10388296" cy="365126"/>
          </a:xfrm>
        </p:spPr>
        <p:txBody>
          <a:bodyPr vert="horz" lIns="91440" tIns="45720" rIns="91440" bIns="45720" rtlCol="0" anchor="b">
            <a:noAutofit/>
          </a:bodyPr>
          <a:lstStyle/>
          <a:p>
            <a:r>
              <a:rPr lang="en-US" sz="2800" dirty="0">
                <a:solidFill>
                  <a:schemeClr val="tx2"/>
                </a:solidFill>
              </a:rPr>
              <a:t>I </a:t>
            </a:r>
            <a:r>
              <a:rPr lang="en-US" sz="2800" dirty="0" err="1">
                <a:solidFill>
                  <a:schemeClr val="tx2"/>
                </a:solidFill>
              </a:rPr>
              <a:t>rimedi</a:t>
            </a:r>
            <a:r>
              <a:rPr lang="en-US" sz="2800" dirty="0">
                <a:solidFill>
                  <a:schemeClr val="tx2"/>
                </a:solidFill>
              </a:rPr>
              <a:t> </a:t>
            </a:r>
            <a:r>
              <a:rPr lang="en-US" sz="2800" dirty="0" err="1">
                <a:solidFill>
                  <a:schemeClr val="tx2"/>
                </a:solidFill>
              </a:rPr>
              <a:t>COnvenzionali</a:t>
            </a:r>
            <a:endParaRPr lang="en-US" sz="2800" dirty="0">
              <a:solidFill>
                <a:schemeClr val="tx2"/>
              </a:solidFill>
            </a:endParaRPr>
          </a:p>
        </p:txBody>
      </p:sp>
    </p:spTree>
    <p:extLst>
      <p:ext uri="{BB962C8B-B14F-4D97-AF65-F5344CB8AC3E}">
        <p14:creationId xmlns:p14="http://schemas.microsoft.com/office/powerpoint/2010/main" val="1062786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395966" y="434868"/>
            <a:ext cx="9816421" cy="5693866"/>
          </a:xfrm>
          <a:prstGeom prst="rect">
            <a:avLst/>
          </a:prstGeom>
          <a:noFill/>
        </p:spPr>
        <p:txBody>
          <a:bodyPr wrap="square" rtlCol="0">
            <a:spAutoFit/>
          </a:bodyPr>
          <a:lstStyle/>
          <a:p>
            <a:pPr algn="just"/>
            <a:r>
              <a:rPr lang="it-IT" sz="2000" b="1" dirty="0">
                <a:solidFill>
                  <a:schemeClr val="tx2"/>
                </a:solidFill>
                <a:latin typeface="Gill Sans Nova" panose="020B0602020104020203" pitchFamily="34" charset="0"/>
              </a:rPr>
              <a:t>Cassazione civile sez. III, 17/10/2019, n. 26286 </a:t>
            </a:r>
          </a:p>
          <a:p>
            <a:pPr algn="just"/>
            <a:r>
              <a:rPr lang="it-IT" sz="2000" dirty="0">
                <a:solidFill>
                  <a:schemeClr val="tx2"/>
                </a:solidFill>
                <a:latin typeface="Gill Sans Nova" panose="020B0602020104020203" pitchFamily="34" charset="0"/>
              </a:rPr>
              <a:t>Rapporti bancari e clausola di salvaguardia per evitare il tasso usura </a:t>
            </a:r>
          </a:p>
          <a:p>
            <a:pPr algn="just"/>
            <a:endParaRPr lang="it-IT" sz="2000" dirty="0">
              <a:solidFill>
                <a:schemeClr val="tx2"/>
              </a:solidFill>
              <a:latin typeface="Gill Sans Nova" panose="020B0602020104020203" pitchFamily="34" charset="0"/>
            </a:endParaRPr>
          </a:p>
          <a:p>
            <a:pPr algn="just"/>
            <a:r>
              <a:rPr lang="it-IT" sz="2000" dirty="0">
                <a:solidFill>
                  <a:schemeClr val="tx2"/>
                </a:solidFill>
                <a:latin typeface="Gill Sans Nova" panose="020B0602020104020203" pitchFamily="34" charset="0"/>
              </a:rPr>
              <a:t>Interessi - Rapporti bancari - Inserimento di clausola di "salvaguardia" - Trasformazione del divieto legale in obbligazione contrattuale a carico della banca - Responsabilità "ex </a:t>
            </a:r>
            <a:r>
              <a:rPr lang="it-IT" sz="2000" dirty="0" err="1">
                <a:solidFill>
                  <a:schemeClr val="tx2"/>
                </a:solidFill>
                <a:latin typeface="Gill Sans Nova" panose="020B0602020104020203" pitchFamily="34" charset="0"/>
              </a:rPr>
              <a:t>contractu</a:t>
            </a:r>
            <a:r>
              <a:rPr lang="it-IT" sz="2000" dirty="0">
                <a:solidFill>
                  <a:schemeClr val="tx2"/>
                </a:solidFill>
                <a:latin typeface="Gill Sans Nova" panose="020B0602020104020203" pitchFamily="34" charset="0"/>
              </a:rPr>
              <a:t>" - Contestazione da parte del cliente - Onere della prova del regolare adempimento a carico della banca. </a:t>
            </a:r>
          </a:p>
          <a:p>
            <a:pPr algn="just"/>
            <a:endParaRPr lang="it-IT" sz="2000" dirty="0">
              <a:solidFill>
                <a:schemeClr val="tx2"/>
              </a:solidFill>
              <a:latin typeface="Gill Sans Nova" panose="020B0602020104020203" pitchFamily="34" charset="0"/>
            </a:endParaRPr>
          </a:p>
          <a:p>
            <a:pPr algn="just"/>
            <a:r>
              <a:rPr lang="it-IT" sz="2000" dirty="0">
                <a:solidFill>
                  <a:schemeClr val="tx2"/>
                </a:solidFill>
                <a:latin typeface="Gill Sans Nova" panose="020B0602020104020203" pitchFamily="34" charset="0"/>
              </a:rPr>
              <a:t>«In tema di rapporti bancari, l'inserimento di una clausola "di salvaguardia", in forza della quale l'eventuale fluttuazione del saggio di interessi convenzionale dovrà essere comunque mantenuta entro i limiti del c.d. "tasso soglia" antiusura previsto dall'art. 2, comma 4, della l. n. 108 del 1996, trasforma il divieto legale di pattuire interessi usurari nell'oggetto di una specifica obbligazione contrattuale a carico della banca, consistente nell'impegno di non applicare mai, per tutta la durata del rapporto, interessi in misura superiore a quella massima consentita dalla legge. Conseguentemente, in caso di contestazione, graverà sulla banca, secondo le regole della responsabilità "ex </a:t>
            </a:r>
            <a:r>
              <a:rPr lang="it-IT" sz="2000" dirty="0" err="1">
                <a:solidFill>
                  <a:schemeClr val="tx2"/>
                </a:solidFill>
                <a:latin typeface="Gill Sans Nova" panose="020B0602020104020203" pitchFamily="34" charset="0"/>
              </a:rPr>
              <a:t>contractu</a:t>
            </a:r>
            <a:r>
              <a:rPr lang="it-IT" sz="2000" dirty="0">
                <a:solidFill>
                  <a:schemeClr val="tx2"/>
                </a:solidFill>
                <a:latin typeface="Gill Sans Nova" panose="020B0602020104020203" pitchFamily="34" charset="0"/>
              </a:rPr>
              <a:t>", l'onere della prova di aver regolarmente adempiuto all'impegno assunto».</a:t>
            </a:r>
          </a:p>
          <a:p>
            <a:pPr algn="just"/>
            <a:endParaRPr lang="it-IT" sz="2400" dirty="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40</a:t>
            </a:r>
          </a:p>
        </p:txBody>
      </p:sp>
    </p:spTree>
    <p:extLst>
      <p:ext uri="{BB962C8B-B14F-4D97-AF65-F5344CB8AC3E}">
        <p14:creationId xmlns:p14="http://schemas.microsoft.com/office/powerpoint/2010/main" val="11580434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1034922" y="2105098"/>
            <a:ext cx="9816421" cy="2246769"/>
          </a:xfrm>
          <a:prstGeom prst="rect">
            <a:avLst/>
          </a:prstGeom>
          <a:noFill/>
        </p:spPr>
        <p:txBody>
          <a:bodyPr wrap="square" rtlCol="0">
            <a:spAutoFit/>
          </a:bodyPr>
          <a:lstStyle/>
          <a:p>
            <a:pPr algn="just"/>
            <a:r>
              <a:rPr lang="it-IT" sz="2800" dirty="0">
                <a:solidFill>
                  <a:schemeClr val="tx2"/>
                </a:solidFill>
                <a:latin typeface="Gill Sans Nova" panose="020B0602020104020203" pitchFamily="34" charset="0"/>
              </a:rPr>
              <a:t>La Suprema Corte ha affermato come la detta convenzione «non presenta profili di contrarietà a norme imperative. Anzi, al contrario, essa è volta ad assicurare l’effettiva applicazione del precetto d’ordine pubblico che fa divieto di pattuire interessi usurari».</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41</a:t>
            </a:r>
          </a:p>
        </p:txBody>
      </p:sp>
    </p:spTree>
    <p:extLst>
      <p:ext uri="{BB962C8B-B14F-4D97-AF65-F5344CB8AC3E}">
        <p14:creationId xmlns:p14="http://schemas.microsoft.com/office/powerpoint/2010/main" val="32628081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544357" y="1516354"/>
            <a:ext cx="9899959" cy="3816429"/>
          </a:xfrm>
          <a:prstGeom prst="rect">
            <a:avLst/>
          </a:prstGeom>
          <a:noFill/>
        </p:spPr>
        <p:txBody>
          <a:bodyPr wrap="square" rtlCol="0">
            <a:spAutoFit/>
          </a:bodyPr>
          <a:lstStyle/>
          <a:p>
            <a:pPr algn="ctr"/>
            <a:r>
              <a:rPr lang="it-IT" sz="2200" b="1" dirty="0">
                <a:solidFill>
                  <a:schemeClr val="tx2"/>
                </a:solidFill>
                <a:latin typeface="Gill Sans Nova" panose="020B0602020104020203" pitchFamily="34" charset="0"/>
              </a:rPr>
              <a:t>Articolo 1349 c.c. – Determinazione dell’oggetto</a:t>
            </a:r>
          </a:p>
          <a:p>
            <a:pPr algn="just"/>
            <a:r>
              <a:rPr lang="it-IT" sz="2200" dirty="0">
                <a:solidFill>
                  <a:schemeClr val="tx2"/>
                </a:solidFill>
                <a:latin typeface="Gill Sans Nova" panose="020B0602020104020203" pitchFamily="34" charset="0"/>
              </a:rPr>
              <a:t>I. Se la determinazione della prestazione dedotta in contratto è deferita a un terzo e non risulta che le parti vollero rimettersi al suo mero arbitrio, il terzo deve procedere con equo apprezzamento [631, 632, 664]. Se manca la determinazione del terzo o se questa è manifestamente iniqua o erronea, la determinazione è fatta dal giudice [778, 1286, 1287, 1473, 2264, 2603].</a:t>
            </a:r>
          </a:p>
          <a:p>
            <a:pPr algn="just"/>
            <a:r>
              <a:rPr lang="it-IT" sz="2200" dirty="0">
                <a:solidFill>
                  <a:schemeClr val="tx2"/>
                </a:solidFill>
                <a:latin typeface="Gill Sans Nova" panose="020B0602020104020203" pitchFamily="34" charset="0"/>
              </a:rPr>
              <a:t>II. La determinazione rimessa al mero arbitrio del terzo non si può impugnare se non provando la sua mala fede. Se manca la determinazione del terzo e le parti non si accordano per sostituirlo, il contratto è nullo [1421, 1423].</a:t>
            </a:r>
          </a:p>
          <a:p>
            <a:pPr algn="just"/>
            <a:r>
              <a:rPr lang="it-IT" sz="2200" dirty="0">
                <a:solidFill>
                  <a:schemeClr val="tx2"/>
                </a:solidFill>
                <a:latin typeface="Gill Sans Nova" panose="020B0602020104020203" pitchFamily="34" charset="0"/>
              </a:rPr>
              <a:t>III. Nel determinare la prestazione il terzo deve tener conto anche delle condizioni generali della produzione a cui il contratto eventualmente abbia riferimento.</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42</a:t>
            </a:r>
          </a:p>
        </p:txBody>
      </p:sp>
      <p:sp>
        <p:nvSpPr>
          <p:cNvPr id="16" name="Titolo 1">
            <a:extLst>
              <a:ext uri="{FF2B5EF4-FFF2-40B4-BE49-F238E27FC236}">
                <a16:creationId xmlns:a16="http://schemas.microsoft.com/office/drawing/2014/main" id="{A3120F72-8DC5-4633-86F1-84DA0608375A}"/>
              </a:ext>
            </a:extLst>
          </p:cNvPr>
          <p:cNvSpPr txBox="1">
            <a:spLocks/>
          </p:cNvSpPr>
          <p:nvPr/>
        </p:nvSpPr>
        <p:spPr>
          <a:xfrm>
            <a:off x="544357" y="1015544"/>
            <a:ext cx="10388296" cy="365126"/>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2"/>
                </a:solidFill>
              </a:rPr>
              <a:t>LE CLAUSOLE DI ADEGUAMENTO</a:t>
            </a:r>
          </a:p>
        </p:txBody>
      </p:sp>
    </p:spTree>
    <p:extLst>
      <p:ext uri="{BB962C8B-B14F-4D97-AF65-F5344CB8AC3E}">
        <p14:creationId xmlns:p14="http://schemas.microsoft.com/office/powerpoint/2010/main" val="35830299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849256" y="1113560"/>
            <a:ext cx="10005064" cy="3908762"/>
          </a:xfrm>
          <a:prstGeom prst="rect">
            <a:avLst/>
          </a:prstGeom>
          <a:noFill/>
        </p:spPr>
        <p:txBody>
          <a:bodyPr wrap="square" rtlCol="0">
            <a:spAutoFit/>
          </a:bodyPr>
          <a:lstStyle/>
          <a:p>
            <a:pPr algn="just"/>
            <a:r>
              <a:rPr lang="it-IT" sz="2400" dirty="0">
                <a:solidFill>
                  <a:schemeClr val="tx2"/>
                </a:solidFill>
                <a:latin typeface="Gill Sans Nova" panose="020B0602020104020203" pitchFamily="34" charset="0"/>
              </a:rPr>
              <a:t>Deve segnalarsi anche la possibilità di una </a:t>
            </a:r>
            <a:r>
              <a:rPr lang="it-IT" sz="2800" b="1" dirty="0">
                <a:solidFill>
                  <a:schemeClr val="tx2"/>
                </a:solidFill>
                <a:latin typeface="Gill Sans Nova" panose="020B0602020104020203" pitchFamily="34" charset="0"/>
              </a:rPr>
              <a:t>clausola di adeguamento automatico</a:t>
            </a:r>
            <a:r>
              <a:rPr lang="it-IT" sz="2400" dirty="0">
                <a:solidFill>
                  <a:schemeClr val="tx2"/>
                </a:solidFill>
                <a:latin typeface="Gill Sans Nova" panose="020B0602020104020203" pitchFamily="34" charset="0"/>
              </a:rPr>
              <a:t>, affidato a parametri oggettivi.</a:t>
            </a:r>
          </a:p>
          <a:p>
            <a:pPr algn="just"/>
            <a:r>
              <a:rPr lang="it-IT" sz="2400" dirty="0">
                <a:solidFill>
                  <a:schemeClr val="tx2"/>
                </a:solidFill>
                <a:latin typeface="Gill Sans Nova" panose="020B0602020104020203" pitchFamily="34" charset="0"/>
              </a:rPr>
              <a:t>Le clausole complesse di adeguamento automatico sono diffuse nella prassi negoziale internazionale. Si pensi, ad esempio, alla clausola inserita dal noto economista statunitense Alan Greenspan (in qualità di consulente) nel contratto di somministrazione stipulato tra Aluminium Co. of America e Essex Group Inc. per garantire l’adeguamento automatico del prezzo dell’alluminio in presenza di sopravvenienze contrattuali. Nello specifico, la revisione del prezzo andava calcolata secondo una formula complessa che considerava diverse componenti variabili dei costi di produzione</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43</a:t>
            </a:r>
          </a:p>
        </p:txBody>
      </p:sp>
    </p:spTree>
    <p:extLst>
      <p:ext uri="{BB962C8B-B14F-4D97-AF65-F5344CB8AC3E}">
        <p14:creationId xmlns:p14="http://schemas.microsoft.com/office/powerpoint/2010/main" val="3257353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800838" y="1272840"/>
            <a:ext cx="10005064" cy="4154984"/>
          </a:xfrm>
          <a:prstGeom prst="rect">
            <a:avLst/>
          </a:prstGeom>
          <a:noFill/>
        </p:spPr>
        <p:txBody>
          <a:bodyPr wrap="square" rtlCol="0">
            <a:spAutoFit/>
          </a:bodyPr>
          <a:lstStyle/>
          <a:p>
            <a:pPr algn="just"/>
            <a:r>
              <a:rPr lang="it-IT" sz="2000" dirty="0">
                <a:solidFill>
                  <a:schemeClr val="tx2"/>
                </a:solidFill>
                <a:latin typeface="Gill Sans Nova" panose="020B0602020104020203" pitchFamily="34" charset="0"/>
              </a:rPr>
              <a:t>Tali clausole, definite per l’appunto di </a:t>
            </a:r>
            <a:r>
              <a:rPr lang="it-IT" sz="2000" i="1" dirty="0" err="1">
                <a:solidFill>
                  <a:schemeClr val="tx2"/>
                </a:solidFill>
                <a:latin typeface="Gill Sans Nova" panose="020B0602020104020203" pitchFamily="34" charset="0"/>
              </a:rPr>
              <a:t>hardship</a:t>
            </a:r>
            <a:r>
              <a:rPr lang="it-IT" sz="2000" dirty="0">
                <a:solidFill>
                  <a:schemeClr val="tx2"/>
                </a:solidFill>
                <a:latin typeface="Gill Sans Nova" panose="020B0602020104020203" pitchFamily="34" charset="0"/>
              </a:rPr>
              <a:t>, costituiscono una sorta di regime convenzionale di gestione del rischio contrattuale; regime che, pertanto, si pone come alternativo a quello legale di cui all’articolo 1467 c.c.</a:t>
            </a:r>
          </a:p>
          <a:p>
            <a:pPr algn="just"/>
            <a:r>
              <a:rPr lang="it-IT" sz="2000" dirty="0">
                <a:solidFill>
                  <a:schemeClr val="tx2"/>
                </a:solidFill>
                <a:latin typeface="Gill Sans Nova" panose="020B0602020104020203" pitchFamily="34" charset="0"/>
              </a:rPr>
              <a:t>Si individuano, in proposito, le «</a:t>
            </a:r>
            <a:r>
              <a:rPr lang="it-IT" sz="2000" b="1" dirty="0">
                <a:solidFill>
                  <a:schemeClr val="tx2"/>
                </a:solidFill>
                <a:latin typeface="Gill Sans Nova" panose="020B0602020104020203" pitchFamily="34" charset="0"/>
              </a:rPr>
              <a:t>clausole specifiche di rinegoziazione</a:t>
            </a:r>
            <a:r>
              <a:rPr lang="it-IT" sz="2000" dirty="0">
                <a:solidFill>
                  <a:schemeClr val="tx2"/>
                </a:solidFill>
                <a:latin typeface="Gill Sans Nova" panose="020B0602020104020203" pitchFamily="34" charset="0"/>
              </a:rPr>
              <a:t>», volte a tutelare le parti in presenza di specifiche sopravvenienze contrattuali, e le «</a:t>
            </a:r>
            <a:r>
              <a:rPr lang="it-IT" sz="2000" b="1" dirty="0">
                <a:solidFill>
                  <a:schemeClr val="tx2"/>
                </a:solidFill>
                <a:latin typeface="Gill Sans Nova" panose="020B0602020104020203" pitchFamily="34" charset="0"/>
              </a:rPr>
              <a:t>clausole generiche di rinegoziazione</a:t>
            </a:r>
            <a:r>
              <a:rPr lang="it-IT" sz="2000" dirty="0">
                <a:solidFill>
                  <a:schemeClr val="tx2"/>
                </a:solidFill>
                <a:latin typeface="Gill Sans Nova" panose="020B0602020104020203" pitchFamily="34" charset="0"/>
              </a:rPr>
              <a:t>», dirette a proteggere le parti nei confronti di uno spettro più ampio di circostanze sopravvenute.</a:t>
            </a:r>
          </a:p>
          <a:p>
            <a:pPr algn="just"/>
            <a:r>
              <a:rPr lang="it-IT" sz="2000" dirty="0">
                <a:solidFill>
                  <a:schemeClr val="tx2"/>
                </a:solidFill>
                <a:latin typeface="Gill Sans Nova" panose="020B0602020104020203" pitchFamily="34" charset="0"/>
              </a:rPr>
              <a:t>I rischi rappresentati dalle clausole specifiche riguardano l’eventualità che queste non disciplinino altre fattispecie rispetto a quelle individuate. </a:t>
            </a:r>
          </a:p>
          <a:p>
            <a:pPr algn="just"/>
            <a:r>
              <a:rPr lang="it-IT" sz="2000" dirty="0">
                <a:solidFill>
                  <a:schemeClr val="tx2"/>
                </a:solidFill>
                <a:latin typeface="Gill Sans Nova" panose="020B0602020104020203" pitchFamily="34" charset="0"/>
              </a:rPr>
              <a:t>Quanto alle seconde, infatti, gli inconvenienti risiedono in ciò che il contratto nasce deliberatamente incompleto, occorrendo verificare se l’oggetto, tanto del contratto quanto delle specifiche clausole, sia «determinato o determinabile», ai sensi dell’articolo 1346 c.c.</a:t>
            </a:r>
          </a:p>
          <a:p>
            <a:pPr algn="just"/>
            <a:endParaRPr lang="it-IT" sz="2400" dirty="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44</a:t>
            </a:r>
          </a:p>
        </p:txBody>
      </p:sp>
      <p:sp>
        <p:nvSpPr>
          <p:cNvPr id="14" name="Titolo 1">
            <a:extLst>
              <a:ext uri="{FF2B5EF4-FFF2-40B4-BE49-F238E27FC236}">
                <a16:creationId xmlns:a16="http://schemas.microsoft.com/office/drawing/2014/main" id="{4EE84EB9-0796-4BF2-AD63-E294480FEAEA}"/>
              </a:ext>
            </a:extLst>
          </p:cNvPr>
          <p:cNvSpPr txBox="1">
            <a:spLocks/>
          </p:cNvSpPr>
          <p:nvPr/>
        </p:nvSpPr>
        <p:spPr>
          <a:xfrm>
            <a:off x="854521" y="757063"/>
            <a:ext cx="10388296" cy="365126"/>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2"/>
                </a:solidFill>
              </a:rPr>
              <a:t>LE CLAUSOLE DI RINEGOZIAZIONE</a:t>
            </a:r>
          </a:p>
        </p:txBody>
      </p:sp>
    </p:spTree>
    <p:extLst>
      <p:ext uri="{BB962C8B-B14F-4D97-AF65-F5344CB8AC3E}">
        <p14:creationId xmlns:p14="http://schemas.microsoft.com/office/powerpoint/2010/main" val="40486490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699876" y="1482304"/>
            <a:ext cx="10005064" cy="4462760"/>
          </a:xfrm>
          <a:prstGeom prst="rect">
            <a:avLst/>
          </a:prstGeom>
          <a:noFill/>
        </p:spPr>
        <p:txBody>
          <a:bodyPr wrap="square" rtlCol="0">
            <a:spAutoFit/>
          </a:bodyPr>
          <a:lstStyle/>
          <a:p>
            <a:pPr algn="just"/>
            <a:r>
              <a:rPr lang="it-IT" sz="2000" dirty="0">
                <a:solidFill>
                  <a:schemeClr val="tx2"/>
                </a:solidFill>
                <a:latin typeface="Gill Sans Nova" panose="020B0602020104020203" pitchFamily="34" charset="0"/>
              </a:rPr>
              <a:t>Una parte dei rimedi settoriali introdotti nel 2007-2008 si deve primariamente alla necessità di promuovere la concorrenza nel mercato dei servizi bancari. In particolare, il fine ultimo che s’intendeva raggiungere con i citati interventi era la creazione di un cosiddetto «mercato di sostituzione» dei finanziamento.</a:t>
            </a:r>
          </a:p>
          <a:p>
            <a:pPr algn="just"/>
            <a:endParaRPr lang="it-IT" sz="2000" dirty="0">
              <a:solidFill>
                <a:schemeClr val="tx2"/>
              </a:solidFill>
              <a:latin typeface="Gill Sans Nova" panose="020B0602020104020203" pitchFamily="34" charset="0"/>
            </a:endParaRPr>
          </a:p>
          <a:p>
            <a:pPr algn="just"/>
            <a:r>
              <a:rPr lang="it-IT" sz="2000" dirty="0">
                <a:solidFill>
                  <a:schemeClr val="tx2"/>
                </a:solidFill>
                <a:latin typeface="Gill Sans Nova" panose="020B0602020104020203" pitchFamily="34" charset="0"/>
              </a:rPr>
              <a:t>Questa è la situazione in cui si innesta il decreto legge 31 gennaio 2007, n. 7, </a:t>
            </a:r>
            <a:r>
              <a:rPr lang="it-IT" sz="2000" dirty="0" err="1">
                <a:solidFill>
                  <a:schemeClr val="tx2"/>
                </a:solidFill>
                <a:latin typeface="Gill Sans Nova" panose="020B0602020104020203" pitchFamily="34" charset="0"/>
              </a:rPr>
              <a:t>conv</a:t>
            </a:r>
            <a:r>
              <a:rPr lang="it-IT" sz="2000" dirty="0">
                <a:solidFill>
                  <a:schemeClr val="tx2"/>
                </a:solidFill>
                <a:latin typeface="Gill Sans Nova" panose="020B0602020104020203" pitchFamily="34" charset="0"/>
              </a:rPr>
              <a:t>. in legge 2 aprile 2007, n. 40, cosiddetto «decreto Bersani-bis», il quale, all’articolo 8, ha introdotto una serie di previsioni al fine di superare le difficoltà riscontrate dai clienti-mutuatari in materia di portabilità dei finanziamenti bancari. Nello specifico, il «decreto Bersani-bis», senza introdurre alcun nuovo strumento, si è limitato a richiamare l’istituto della surrogazione di cui all’articolo 1202 c.c., prevedendo, in parte, una disciplina derogatoria speciale. L’istituto, ancora oggi fruibile dai clienti </a:t>
            </a:r>
            <a:r>
              <a:rPr lang="it-IT" sz="2000" dirty="0" err="1">
                <a:solidFill>
                  <a:schemeClr val="tx2"/>
                </a:solidFill>
                <a:latin typeface="Gill Sans Nova" panose="020B0602020104020203" pitchFamily="34" charset="0"/>
              </a:rPr>
              <a:t>mututari</a:t>
            </a:r>
            <a:r>
              <a:rPr lang="it-IT" sz="2000" dirty="0">
                <a:solidFill>
                  <a:schemeClr val="tx2"/>
                </a:solidFill>
                <a:latin typeface="Gill Sans Nova" panose="020B0602020104020203" pitchFamily="34" charset="0"/>
              </a:rPr>
              <a:t>, è ora disciplinato all’articolo 120-quater </a:t>
            </a:r>
            <a:r>
              <a:rPr lang="it-IT" sz="2000" dirty="0" err="1">
                <a:solidFill>
                  <a:schemeClr val="tx2"/>
                </a:solidFill>
                <a:latin typeface="Gill Sans Nova" panose="020B0602020104020203" pitchFamily="34" charset="0"/>
              </a:rPr>
              <a:t>t.u.b</a:t>
            </a:r>
            <a:r>
              <a:rPr lang="it-IT" sz="2000" dirty="0">
                <a:solidFill>
                  <a:schemeClr val="tx2"/>
                </a:solidFill>
                <a:latin typeface="Gill Sans Nova" panose="020B0602020104020203" pitchFamily="34" charset="0"/>
              </a:rPr>
              <a:t>.</a:t>
            </a:r>
          </a:p>
          <a:p>
            <a:pPr algn="just"/>
            <a:endParaRPr lang="it-IT" sz="2000" dirty="0">
              <a:solidFill>
                <a:schemeClr val="tx2"/>
              </a:solidFill>
              <a:latin typeface="Gill Sans Nova" panose="020B0602020104020203" pitchFamily="34" charset="0"/>
            </a:endParaRPr>
          </a:p>
          <a:p>
            <a:pPr algn="just"/>
            <a:endParaRPr lang="it-IT" sz="2400" dirty="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45</a:t>
            </a:r>
          </a:p>
        </p:txBody>
      </p:sp>
      <p:sp>
        <p:nvSpPr>
          <p:cNvPr id="14" name="Titolo 1">
            <a:extLst>
              <a:ext uri="{FF2B5EF4-FFF2-40B4-BE49-F238E27FC236}">
                <a16:creationId xmlns:a16="http://schemas.microsoft.com/office/drawing/2014/main" id="{4EE84EB9-0796-4BF2-AD63-E294480FEAEA}"/>
              </a:ext>
            </a:extLst>
          </p:cNvPr>
          <p:cNvSpPr txBox="1">
            <a:spLocks/>
          </p:cNvSpPr>
          <p:nvPr/>
        </p:nvSpPr>
        <p:spPr>
          <a:xfrm>
            <a:off x="703051" y="1373065"/>
            <a:ext cx="10388296" cy="365126"/>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300"/>
              </a:spcAft>
            </a:pPr>
            <a:r>
              <a:rPr lang="it-IT" sz="2800" dirty="0">
                <a:solidFill>
                  <a:schemeClr val="tx2"/>
                </a:solidFill>
              </a:rPr>
              <a:t>CONTRATTI DI CREDITO E SOPRAVVENIENZE</a:t>
            </a:r>
            <a:endParaRPr lang="it-IT" sz="2000" b="1" dirty="0">
              <a:solidFill>
                <a:schemeClr val="tx2"/>
              </a:solidFill>
            </a:endParaRPr>
          </a:p>
          <a:p>
            <a:pPr>
              <a:spcAft>
                <a:spcPts val="300"/>
              </a:spcAft>
            </a:pPr>
            <a:r>
              <a:rPr lang="it-IT" sz="2000" b="1" dirty="0">
                <a:solidFill>
                  <a:schemeClr val="tx2"/>
                </a:solidFill>
              </a:rPr>
              <a:t>MISURE «CONCORRENZIALI»: PORTABILITÀ DEL MUTUO E RINEGOZIAZIONE «VOLONTARIA»</a:t>
            </a:r>
          </a:p>
          <a:p>
            <a:endParaRPr lang="en-US" sz="2000" b="1" dirty="0">
              <a:solidFill>
                <a:schemeClr val="tx2"/>
              </a:solidFill>
            </a:endParaRPr>
          </a:p>
        </p:txBody>
      </p:sp>
    </p:spTree>
    <p:extLst>
      <p:ext uri="{BB962C8B-B14F-4D97-AF65-F5344CB8AC3E}">
        <p14:creationId xmlns:p14="http://schemas.microsoft.com/office/powerpoint/2010/main" val="33325925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800838" y="500161"/>
            <a:ext cx="10005064" cy="5078313"/>
          </a:xfrm>
          <a:prstGeom prst="rect">
            <a:avLst/>
          </a:prstGeom>
          <a:noFill/>
        </p:spPr>
        <p:txBody>
          <a:bodyPr wrap="square" rtlCol="0">
            <a:spAutoFit/>
          </a:bodyPr>
          <a:lstStyle/>
          <a:p>
            <a:pPr algn="ctr"/>
            <a:r>
              <a:rPr lang="it-IT" sz="2000" b="1" dirty="0">
                <a:solidFill>
                  <a:schemeClr val="tx2"/>
                </a:solidFill>
                <a:latin typeface="Gill Sans Nova" panose="020B0602020104020203" pitchFamily="34" charset="0"/>
              </a:rPr>
              <a:t>Art. 120-quater </a:t>
            </a:r>
            <a:r>
              <a:rPr lang="it-IT" sz="2000" b="1" dirty="0" err="1">
                <a:solidFill>
                  <a:schemeClr val="tx2"/>
                </a:solidFill>
                <a:latin typeface="Gill Sans Nova" panose="020B0602020104020203" pitchFamily="34" charset="0"/>
              </a:rPr>
              <a:t>t.u.b</a:t>
            </a:r>
            <a:r>
              <a:rPr lang="it-IT" sz="2000" b="1" dirty="0">
                <a:solidFill>
                  <a:schemeClr val="tx2"/>
                </a:solidFill>
                <a:latin typeface="Gill Sans Nova" panose="020B0602020104020203" pitchFamily="34" charset="0"/>
              </a:rPr>
              <a:t>.</a:t>
            </a:r>
          </a:p>
          <a:p>
            <a:pPr algn="ctr"/>
            <a:r>
              <a:rPr lang="it-IT" sz="2000" b="1" dirty="0">
                <a:solidFill>
                  <a:schemeClr val="tx2"/>
                </a:solidFill>
                <a:latin typeface="Gill Sans Nova" panose="020B0602020104020203" pitchFamily="34" charset="0"/>
              </a:rPr>
              <a:t>Surrogazione nei contratti di finanziamento. Portabilità </a:t>
            </a:r>
          </a:p>
          <a:p>
            <a:pPr algn="just"/>
            <a:endParaRPr lang="it-IT" sz="2000" dirty="0">
              <a:solidFill>
                <a:schemeClr val="tx2"/>
              </a:solidFill>
              <a:latin typeface="Gill Sans Nova" panose="020B0602020104020203" pitchFamily="34" charset="0"/>
            </a:endParaRPr>
          </a:p>
          <a:p>
            <a:pPr algn="just"/>
            <a:r>
              <a:rPr lang="it-IT" sz="2000" b="1" dirty="0">
                <a:solidFill>
                  <a:schemeClr val="tx2"/>
                </a:solidFill>
                <a:latin typeface="Gill Sans Nova" panose="020B0602020104020203" pitchFamily="34" charset="0"/>
              </a:rPr>
              <a:t>1.</a:t>
            </a:r>
            <a:r>
              <a:rPr lang="it-IT" sz="2000" dirty="0">
                <a:solidFill>
                  <a:schemeClr val="tx2"/>
                </a:solidFill>
                <a:latin typeface="Gill Sans Nova" panose="020B0602020104020203" pitchFamily="34" charset="0"/>
              </a:rPr>
              <a:t> In caso di contratti di finanziamento conclusi da intermediari bancari e finanziari, l’esercizio da parte del debitore della facoltà di surrogazione di cui all’articolo 1202 del codice civile non è precluso dalla non esigibilità del credito o dalla pattuizione di un termine a favore del creditore. </a:t>
            </a:r>
          </a:p>
          <a:p>
            <a:pPr algn="just"/>
            <a:r>
              <a:rPr lang="it-IT" sz="2000" b="1" dirty="0">
                <a:solidFill>
                  <a:schemeClr val="tx2"/>
                </a:solidFill>
                <a:latin typeface="Gill Sans Nova" panose="020B0602020104020203" pitchFamily="34" charset="0"/>
              </a:rPr>
              <a:t>2.</a:t>
            </a:r>
            <a:r>
              <a:rPr lang="it-IT" sz="2000" dirty="0">
                <a:solidFill>
                  <a:schemeClr val="tx2"/>
                </a:solidFill>
                <a:latin typeface="Gill Sans Nova" panose="020B0602020104020203" pitchFamily="34" charset="0"/>
              </a:rPr>
              <a:t> Per effetto della surrogazione di cui al comma 1, il mutuante surrogato subentra nelle garanzie, personali e reali, accessorie al credito cui la surrogazione si riferisce. </a:t>
            </a:r>
          </a:p>
          <a:p>
            <a:pPr algn="just"/>
            <a:r>
              <a:rPr lang="it-IT" sz="2000" b="1" dirty="0">
                <a:solidFill>
                  <a:schemeClr val="tx2"/>
                </a:solidFill>
                <a:latin typeface="Gill Sans Nova" panose="020B0602020104020203" pitchFamily="34" charset="0"/>
              </a:rPr>
              <a:t>3.</a:t>
            </a:r>
            <a:r>
              <a:rPr lang="it-IT" sz="2000" dirty="0">
                <a:solidFill>
                  <a:schemeClr val="tx2"/>
                </a:solidFill>
                <a:latin typeface="Gill Sans Nova" panose="020B0602020104020203" pitchFamily="34" charset="0"/>
              </a:rPr>
              <a:t> La surrogazione di cui al comma 1 comporta il trasferimento del contratto, alle condizioni stipulate tra il cliente e l’intermediario subentrante, con esclusione di penali o altri oneri di qualsiasi natura. L’annotamento di surrogazione può essere richiesto al conservatore senza formalità, allegando copia autentica dell’atto di surrogazione stipulato per atto pubblico o scrittura privata. Con provvedimento del direttore dell’Agenzia del territorio di concerto con il Ministero della giustizia, sono stabilite specifiche modalità di presentazione, per via telematica, dell’atto di surrogazione.</a:t>
            </a:r>
          </a:p>
          <a:p>
            <a:pPr algn="just"/>
            <a:endParaRPr lang="it-IT" sz="2400" dirty="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46</a:t>
            </a:r>
          </a:p>
        </p:txBody>
      </p:sp>
    </p:spTree>
    <p:extLst>
      <p:ext uri="{BB962C8B-B14F-4D97-AF65-F5344CB8AC3E}">
        <p14:creationId xmlns:p14="http://schemas.microsoft.com/office/powerpoint/2010/main" val="3217039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800838" y="780322"/>
            <a:ext cx="10005064" cy="4493538"/>
          </a:xfrm>
          <a:prstGeom prst="rect">
            <a:avLst/>
          </a:prstGeom>
          <a:noFill/>
        </p:spPr>
        <p:txBody>
          <a:bodyPr wrap="square" rtlCol="0">
            <a:spAutoFit/>
          </a:bodyPr>
          <a:lstStyle/>
          <a:p>
            <a:pPr algn="just"/>
            <a:r>
              <a:rPr lang="it-IT" sz="2200" b="1" dirty="0">
                <a:solidFill>
                  <a:schemeClr val="tx2"/>
                </a:solidFill>
                <a:latin typeface="Gill Sans Nova" panose="020B0602020104020203" pitchFamily="34" charset="0"/>
              </a:rPr>
              <a:t>4.</a:t>
            </a:r>
            <a:r>
              <a:rPr lang="it-IT" sz="2200" dirty="0">
                <a:solidFill>
                  <a:schemeClr val="tx2"/>
                </a:solidFill>
                <a:latin typeface="Gill Sans Nova" panose="020B0602020104020203" pitchFamily="34" charset="0"/>
              </a:rPr>
              <a:t> Non possono essere imposte al cliente spese o commissioni per la concessione del nuovo finanziamento, per l’istruttoria e per gli accertamenti catastali, che si svolgono secondo procedure di collaborazione tra intermediari improntate a criteri di massima riduzione dei tempi, degli adempimenti e dei costi connessi. In ogni caso, gli intermediari non applicano alla clientela costi di alcun genere, neanche in forma indiretta, per l’esecuzione delle formalità connesse alle operazioni di surrogazione. </a:t>
            </a:r>
          </a:p>
          <a:p>
            <a:pPr algn="just"/>
            <a:r>
              <a:rPr lang="it-IT" sz="2200" b="1" dirty="0">
                <a:solidFill>
                  <a:schemeClr val="tx2"/>
                </a:solidFill>
                <a:latin typeface="Gill Sans Nova" panose="020B0602020104020203" pitchFamily="34" charset="0"/>
              </a:rPr>
              <a:t>5.</a:t>
            </a:r>
            <a:r>
              <a:rPr lang="it-IT" sz="2200" dirty="0">
                <a:solidFill>
                  <a:schemeClr val="tx2"/>
                </a:solidFill>
                <a:latin typeface="Gill Sans Nova" panose="020B0602020104020203" pitchFamily="34" charset="0"/>
              </a:rPr>
              <a:t> Nel caso in cui il debitore intenda avvalersi della facoltà di surrogazione di cui al comma 1, resta salva la possibilità del finanziatore originario e del debitore di pattuire la variazione senza spese delle condizioni del contratto in essere, mediante scrittura privata anche non autenticata. </a:t>
            </a:r>
          </a:p>
          <a:p>
            <a:pPr algn="just"/>
            <a:r>
              <a:rPr lang="it-IT" sz="2200" b="1" dirty="0">
                <a:solidFill>
                  <a:schemeClr val="tx2"/>
                </a:solidFill>
                <a:latin typeface="Gill Sans Nova" panose="020B0602020104020203" pitchFamily="34" charset="0"/>
              </a:rPr>
              <a:t>6.</a:t>
            </a:r>
            <a:r>
              <a:rPr lang="it-IT" sz="2200" dirty="0">
                <a:solidFill>
                  <a:schemeClr val="tx2"/>
                </a:solidFill>
                <a:latin typeface="Gill Sans Nova" panose="020B0602020104020203" pitchFamily="34" charset="0"/>
              </a:rPr>
              <a:t> È nullo ogni patto, anche posteriore alla stipulazione del contratto, con il quale si impedisca o si renda oneroso per il debitore l’esercizio della facoltà di surrogazione di cui al comma 1. La nullità del patto non comporta la nullità del contratto. </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47</a:t>
            </a:r>
          </a:p>
        </p:txBody>
      </p:sp>
    </p:spTree>
    <p:extLst>
      <p:ext uri="{BB962C8B-B14F-4D97-AF65-F5344CB8AC3E}">
        <p14:creationId xmlns:p14="http://schemas.microsoft.com/office/powerpoint/2010/main" val="28256811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426678" y="609601"/>
            <a:ext cx="9785709" cy="5416868"/>
          </a:xfrm>
          <a:prstGeom prst="rect">
            <a:avLst/>
          </a:prstGeom>
          <a:noFill/>
        </p:spPr>
        <p:txBody>
          <a:bodyPr wrap="square" rtlCol="0">
            <a:spAutoFit/>
          </a:bodyPr>
          <a:lstStyle/>
          <a:p>
            <a:pPr algn="just"/>
            <a:r>
              <a:rPr lang="it-IT" b="1" dirty="0">
                <a:solidFill>
                  <a:schemeClr val="tx2"/>
                </a:solidFill>
                <a:latin typeface="Gill Sans Nova" panose="020B0602020104020203" pitchFamily="34" charset="0"/>
              </a:rPr>
              <a:t>7. </a:t>
            </a:r>
            <a:r>
              <a:rPr lang="it-IT" dirty="0">
                <a:solidFill>
                  <a:schemeClr val="tx2"/>
                </a:solidFill>
                <a:latin typeface="Gill Sans Nova" panose="020B0602020104020203" pitchFamily="34" charset="0"/>
              </a:rPr>
              <a:t>La surrogazione di cui al comma 1 deve perfezionarsi entro il termine di trenta giorni lavorativi dalla data in cui il cliente chiede al mutuante surrogato di acquisire dal finanziatore originario l’esatto importo del proprio debito residuo. Nel caso in cui la surrogazione non si perfezioni entro il termine di trenta giorni lavorativi, per cause dovute al finanziatore originario, quest’ultimo è comunque tenuto a risarcire il cliente in misura pari all’1 per cento del valore del finanziamento per ciascun mese o frazione di mese di ritardo. Resta ferma la possibilità per il finanziatore originario di rivalersi sul mutuante surrogato, nel caso in cui il ritardo sia dovuto a cause allo stesso imputabili. </a:t>
            </a:r>
          </a:p>
          <a:p>
            <a:pPr algn="just"/>
            <a:r>
              <a:rPr lang="it-IT" b="1" dirty="0">
                <a:solidFill>
                  <a:schemeClr val="tx2"/>
                </a:solidFill>
                <a:latin typeface="Gill Sans Nova" panose="020B0602020104020203" pitchFamily="34" charset="0"/>
              </a:rPr>
              <a:t>8. </a:t>
            </a:r>
            <a:r>
              <a:rPr lang="it-IT" dirty="0">
                <a:solidFill>
                  <a:schemeClr val="tx2"/>
                </a:solidFill>
                <a:latin typeface="Gill Sans Nova" panose="020B0602020104020203" pitchFamily="34" charset="0"/>
              </a:rPr>
              <a:t>La surrogazione per volontà del debitore e la rinegoziazione di cui al presente articolo non comportano il venir meno dei benefici fiscali. </a:t>
            </a:r>
          </a:p>
          <a:p>
            <a:pPr algn="just"/>
            <a:r>
              <a:rPr lang="it-IT" b="1" dirty="0">
                <a:solidFill>
                  <a:schemeClr val="tx2"/>
                </a:solidFill>
                <a:latin typeface="Gill Sans Nova" panose="020B0602020104020203" pitchFamily="34" charset="0"/>
              </a:rPr>
              <a:t>9. </a:t>
            </a:r>
            <a:r>
              <a:rPr lang="it-IT" dirty="0">
                <a:solidFill>
                  <a:schemeClr val="tx2"/>
                </a:solidFill>
                <a:latin typeface="Gill Sans Nova" panose="020B0602020104020203" pitchFamily="34" charset="0"/>
              </a:rPr>
              <a:t>Le disposizioni di cui al presente articolo: </a:t>
            </a:r>
          </a:p>
          <a:p>
            <a:pPr algn="just"/>
            <a:r>
              <a:rPr lang="it-IT" dirty="0">
                <a:solidFill>
                  <a:schemeClr val="tx2"/>
                </a:solidFill>
                <a:latin typeface="Gill Sans Nova" panose="020B0602020104020203" pitchFamily="34" charset="0"/>
              </a:rPr>
              <a:t>a) si applicano, nei casi e alle condizioni ivi previsti, anche ai finanziamenti concessi da enti di previdenza obbligatoria ai loro iscritti; </a:t>
            </a:r>
          </a:p>
          <a:p>
            <a:pPr algn="just"/>
            <a:r>
              <a:rPr lang="it-IT" dirty="0">
                <a:solidFill>
                  <a:schemeClr val="tx2"/>
                </a:solidFill>
                <a:latin typeface="Gill Sans Nova" panose="020B0602020104020203" pitchFamily="34" charset="0"/>
              </a:rPr>
              <a:t>a-bis) si applicano ai soli contratti di finanziamento conclusi da intermediari bancari e finanziari con persone fisiche o micro-imprese, come definite dall’articolo 1, comma 1, lettera t), del decreto legislativo 27 gennaio 2010, n.11 (6); </a:t>
            </a:r>
          </a:p>
          <a:p>
            <a:pPr algn="just"/>
            <a:r>
              <a:rPr lang="it-IT" dirty="0">
                <a:solidFill>
                  <a:schemeClr val="tx2"/>
                </a:solidFill>
                <a:latin typeface="Gill Sans Nova" panose="020B0602020104020203" pitchFamily="34" charset="0"/>
              </a:rPr>
              <a:t>b) non si applicano ai contratti di locazione finanziaria. </a:t>
            </a:r>
          </a:p>
          <a:p>
            <a:pPr algn="just"/>
            <a:r>
              <a:rPr lang="it-IT" b="1" dirty="0">
                <a:solidFill>
                  <a:schemeClr val="tx2"/>
                </a:solidFill>
                <a:latin typeface="Gill Sans Nova" panose="020B0602020104020203" pitchFamily="34" charset="0"/>
              </a:rPr>
              <a:t>10. </a:t>
            </a:r>
            <a:r>
              <a:rPr lang="it-IT" dirty="0">
                <a:solidFill>
                  <a:schemeClr val="tx2"/>
                </a:solidFill>
                <a:latin typeface="Gill Sans Nova" panose="020B0602020104020203" pitchFamily="34" charset="0"/>
              </a:rPr>
              <a:t>Sono fatti salvi i commi 4-bis, 4-ter e 4-quater dell’articolo 8 del decreto-legge 31 gennaio 2007, n. 7, convertito con modificazioni dalla legge 2 aprile 2007, n. 40.</a:t>
            </a:r>
          </a:p>
          <a:p>
            <a:pPr algn="just"/>
            <a:endParaRPr lang="it-IT" sz="2200" dirty="0">
              <a:solidFill>
                <a:schemeClr val="tx2"/>
              </a:solidFill>
              <a:latin typeface="Gill Sans Nova" panose="020B0602020104020203" pitchFamily="34" charset="0"/>
            </a:endParaRP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48</a:t>
            </a:r>
          </a:p>
        </p:txBody>
      </p:sp>
    </p:spTree>
    <p:extLst>
      <p:ext uri="{BB962C8B-B14F-4D97-AF65-F5344CB8AC3E}">
        <p14:creationId xmlns:p14="http://schemas.microsoft.com/office/powerpoint/2010/main" val="92961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0" name="Group 82">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4" name="Straight Connector 83">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9" name="Segnaposto testo 2">
            <a:extLst>
              <a:ext uri="{FF2B5EF4-FFF2-40B4-BE49-F238E27FC236}">
                <a16:creationId xmlns:a16="http://schemas.microsoft.com/office/drawing/2014/main" id="{3A76E8A0-2A13-4471-878A-8BE0695DC4F2}"/>
              </a:ext>
            </a:extLst>
          </p:cNvPr>
          <p:cNvSpPr>
            <a:spLocks noGrp="1"/>
          </p:cNvSpPr>
          <p:nvPr>
            <p:ph type="body" idx="1"/>
          </p:nvPr>
        </p:nvSpPr>
        <p:spPr>
          <a:xfrm>
            <a:off x="340597" y="207356"/>
            <a:ext cx="7178968" cy="6147789"/>
          </a:xfrm>
        </p:spPr>
        <p:txBody>
          <a:bodyPr vert="horz" lIns="91440" tIns="45720" rIns="91440" bIns="45720" rtlCol="0" anchor="ctr">
            <a:normAutofit fontScale="77500" lnSpcReduction="20000"/>
          </a:bodyPr>
          <a:lstStyle/>
          <a:p>
            <a:pPr algn="ctr" fontAlgn="base"/>
            <a:r>
              <a:rPr lang="it-IT" sz="2400" b="1" dirty="0">
                <a:solidFill>
                  <a:schemeClr val="tx1"/>
                </a:solidFill>
                <a:latin typeface="Gill Sans Nova" panose="020B0602020104020203" pitchFamily="34" charset="0"/>
              </a:rPr>
              <a:t>Art. 1284</a:t>
            </a:r>
            <a:endParaRPr lang="it-IT" sz="2400" dirty="0">
              <a:solidFill>
                <a:schemeClr val="tx1"/>
              </a:solidFill>
              <a:latin typeface="Gill Sans Nova" panose="020B0602020104020203" pitchFamily="34" charset="0"/>
            </a:endParaRPr>
          </a:p>
          <a:p>
            <a:pPr algn="ctr" fontAlgn="base"/>
            <a:r>
              <a:rPr lang="it-IT" sz="2400" b="1" dirty="0">
                <a:solidFill>
                  <a:schemeClr val="tx1"/>
                </a:solidFill>
                <a:latin typeface="Gill Sans Nova" panose="020B0602020104020203" pitchFamily="34" charset="0"/>
              </a:rPr>
              <a:t>Saggio degli interessi</a:t>
            </a:r>
          </a:p>
          <a:p>
            <a:pPr algn="ctr" fontAlgn="base"/>
            <a:endParaRPr lang="it-IT" sz="2400" dirty="0">
              <a:solidFill>
                <a:schemeClr val="tx1"/>
              </a:solidFill>
              <a:latin typeface="Gill Sans Nova" panose="020B0602020104020203" pitchFamily="34" charset="0"/>
            </a:endParaRPr>
          </a:p>
          <a:p>
            <a:pPr algn="just" fontAlgn="base"/>
            <a:r>
              <a:rPr lang="it-IT" sz="2400" b="1" dirty="0">
                <a:solidFill>
                  <a:schemeClr val="tx1"/>
                </a:solidFill>
                <a:latin typeface="Gill Sans Nova" panose="020B0602020104020203" pitchFamily="34" charset="0"/>
              </a:rPr>
              <a:t>1. </a:t>
            </a:r>
            <a:r>
              <a:rPr lang="it-IT" sz="2400" dirty="0">
                <a:solidFill>
                  <a:schemeClr val="tx1"/>
                </a:solidFill>
                <a:latin typeface="Gill Sans Nova" panose="020B0602020104020203" pitchFamily="34" charset="0"/>
              </a:rPr>
              <a:t>Il saggio degli interessi legali è determinato in misura pari al 3 per cento in ragione d'anno. Il Ministro del tesoro, con proprio decreto pubblicato nella Gazzetta Ufficiale della Repubblica italiana non oltre il 15 dicembre dell'anno precedente a quello cui il saggio si riferisce, può modificarne annualmente la misura, sulla base del rendimento medio annuo lordo dei titoli di Stato di durata non superiore a dodici mesi e tenuto conto del tasso di inflazione registrato nell'anno. Qualora entro il 15 dicembre non sia fissata una nuova misura del saggio, questo rimane invariato per l'anno successivo.</a:t>
            </a:r>
          </a:p>
          <a:p>
            <a:pPr algn="just" fontAlgn="base"/>
            <a:r>
              <a:rPr lang="it-IT" sz="2400" b="1" dirty="0">
                <a:solidFill>
                  <a:schemeClr val="tx1"/>
                </a:solidFill>
                <a:latin typeface="Gill Sans Nova" panose="020B0602020104020203" pitchFamily="34" charset="0"/>
              </a:rPr>
              <a:t>2.</a:t>
            </a:r>
            <a:r>
              <a:rPr lang="it-IT" sz="2400" dirty="0">
                <a:solidFill>
                  <a:schemeClr val="tx1"/>
                </a:solidFill>
                <a:latin typeface="Gill Sans Nova" panose="020B0602020104020203" pitchFamily="34" charset="0"/>
              </a:rPr>
              <a:t> Allo stesso saggio si computano gli interessi convenzionali, se le parti non ne hanno determinato la misura.</a:t>
            </a:r>
          </a:p>
          <a:p>
            <a:pPr algn="just" fontAlgn="base"/>
            <a:r>
              <a:rPr lang="it-IT" sz="2400" b="1" dirty="0">
                <a:solidFill>
                  <a:schemeClr val="tx1"/>
                </a:solidFill>
                <a:latin typeface="Gill Sans Nova" panose="020B0602020104020203" pitchFamily="34" charset="0"/>
              </a:rPr>
              <a:t>3. </a:t>
            </a:r>
            <a:r>
              <a:rPr lang="it-IT" sz="2400" dirty="0">
                <a:solidFill>
                  <a:schemeClr val="tx1"/>
                </a:solidFill>
                <a:latin typeface="Gill Sans Nova" panose="020B0602020104020203" pitchFamily="34" charset="0"/>
              </a:rPr>
              <a:t>Gli interessi superiori alla misura legale devono essere determinati per iscritto; altrimenti sono dovuti nella misura legale.</a:t>
            </a:r>
          </a:p>
          <a:p>
            <a:pPr algn="just" fontAlgn="base"/>
            <a:r>
              <a:rPr lang="it-IT" sz="2400" b="1" dirty="0">
                <a:solidFill>
                  <a:schemeClr val="tx1"/>
                </a:solidFill>
                <a:latin typeface="Gill Sans Nova" panose="020B0602020104020203" pitchFamily="34" charset="0"/>
              </a:rPr>
              <a:t>4.</a:t>
            </a:r>
            <a:r>
              <a:rPr lang="it-IT" sz="2400" dirty="0">
                <a:solidFill>
                  <a:schemeClr val="tx1"/>
                </a:solidFill>
                <a:latin typeface="Gill Sans Nova" panose="020B0602020104020203" pitchFamily="34" charset="0"/>
              </a:rPr>
              <a:t> Se le parti non ne hanno determinato la misura, dal momento in cui è proposta domanda giudiziale il saggio degli interessi legali è pari a quello previsto dalla legislazione speciale relativa ai ritardi di pagamento nelle transazioni commerciali. </a:t>
            </a:r>
          </a:p>
          <a:p>
            <a:pPr algn="just" fontAlgn="base"/>
            <a:r>
              <a:rPr lang="it-IT" sz="2400" b="1" dirty="0">
                <a:solidFill>
                  <a:schemeClr val="tx1"/>
                </a:solidFill>
                <a:latin typeface="Gill Sans Nova" panose="020B0602020104020203" pitchFamily="34" charset="0"/>
              </a:rPr>
              <a:t>5.</a:t>
            </a:r>
            <a:r>
              <a:rPr lang="it-IT" sz="2400" dirty="0">
                <a:solidFill>
                  <a:schemeClr val="tx1"/>
                </a:solidFill>
                <a:latin typeface="Gill Sans Nova" panose="020B0602020104020203" pitchFamily="34" charset="0"/>
              </a:rPr>
              <a:t> La disposizione del quarto comma si applica anche all’atto con cui si promuove il procedimento arbitrale. </a:t>
            </a:r>
          </a:p>
        </p:txBody>
      </p:sp>
      <p:sp>
        <p:nvSpPr>
          <p:cNvPr id="5" name="Segnaposto numero diapositiva 4">
            <a:extLst>
              <a:ext uri="{FF2B5EF4-FFF2-40B4-BE49-F238E27FC236}">
                <a16:creationId xmlns:a16="http://schemas.microsoft.com/office/drawing/2014/main" id="{61F3001A-5C83-4715-9802-EA254501C50E}"/>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4</a:t>
            </a:r>
          </a:p>
        </p:txBody>
      </p:sp>
      <p:grpSp>
        <p:nvGrpSpPr>
          <p:cNvPr id="81" name="Group 89">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91" name="Straight Connector 90">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91">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93">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Segnaposto piè di pagina 11">
            <a:extLst>
              <a:ext uri="{FF2B5EF4-FFF2-40B4-BE49-F238E27FC236}">
                <a16:creationId xmlns:a16="http://schemas.microsoft.com/office/drawing/2014/main" id="{1C2D5E7D-7BC8-4397-906A-35D77D1AD11A}"/>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2" name="CasellaDiTesto 1">
            <a:extLst>
              <a:ext uri="{FF2B5EF4-FFF2-40B4-BE49-F238E27FC236}">
                <a16:creationId xmlns:a16="http://schemas.microsoft.com/office/drawing/2014/main" id="{8E1E747F-A3BA-4C66-8081-5A0B542AA3A2}"/>
              </a:ext>
            </a:extLst>
          </p:cNvPr>
          <p:cNvSpPr txBox="1"/>
          <p:nvPr/>
        </p:nvSpPr>
        <p:spPr>
          <a:xfrm>
            <a:off x="8154565" y="1761464"/>
            <a:ext cx="3399261" cy="3416320"/>
          </a:xfrm>
          <a:prstGeom prst="rect">
            <a:avLst/>
          </a:prstGeom>
          <a:noFill/>
        </p:spPr>
        <p:txBody>
          <a:bodyPr wrap="square" rtlCol="0">
            <a:spAutoFit/>
          </a:bodyPr>
          <a:lstStyle/>
          <a:p>
            <a:pPr algn="just"/>
            <a:r>
              <a:rPr lang="it-IT" dirty="0">
                <a:solidFill>
                  <a:schemeClr val="tx1"/>
                </a:solidFill>
                <a:latin typeface="Gill Sans Nova" panose="020B0602020104020203" pitchFamily="34" charset="0"/>
              </a:rPr>
              <a:t>Le nuove disposizioni sono state introdotte dall' art. 17, comma 1 del D.L. 12/09/2014, n. 132, convertito con modificazioni nella L. 10/11/ 2014, n. 162, ed hanno effetto sui procedimenti iniziati a partire dal trentesimo giorno dall'entrata in vigore della legge di conversione, ossia sui procedimenti iniziati a partire dal 11/12/2014. </a:t>
            </a:r>
            <a:endParaRPr lang="en-US" dirty="0">
              <a:solidFill>
                <a:schemeClr val="tx1"/>
              </a:solidFill>
              <a:latin typeface="Gill Sans Nova" panose="020B0602020104020203" pitchFamily="34" charset="0"/>
            </a:endParaRPr>
          </a:p>
          <a:p>
            <a:endParaRPr lang="it-IT" dirty="0"/>
          </a:p>
        </p:txBody>
      </p:sp>
    </p:spTree>
    <p:custDataLst>
      <p:tags r:id="rId1"/>
    </p:custDataLst>
    <p:extLst>
      <p:ext uri="{BB962C8B-B14F-4D97-AF65-F5344CB8AC3E}">
        <p14:creationId xmlns:p14="http://schemas.microsoft.com/office/powerpoint/2010/main" val="2709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xEl>
                                              <p:pRg st="1" end="1"/>
                                            </p:txEl>
                                          </p:spTgt>
                                        </p:tgtEl>
                                        <p:attrNameLst>
                                          <p:attrName>style.visibility</p:attrName>
                                        </p:attrNameLst>
                                      </p:cBhvr>
                                      <p:to>
                                        <p:strVal val="visible"/>
                                      </p:to>
                                    </p:set>
                                    <p:animEffect transition="in" filter="fade">
                                      <p:cBhvr>
                                        <p:cTn id="10" dur="500"/>
                                        <p:tgtEl>
                                          <p:spTgt spid="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xEl>
                                              <p:pRg st="3" end="3"/>
                                            </p:txEl>
                                          </p:spTgt>
                                        </p:tgtEl>
                                        <p:attrNameLst>
                                          <p:attrName>style.visibility</p:attrName>
                                        </p:attrNameLst>
                                      </p:cBhvr>
                                      <p:to>
                                        <p:strVal val="visible"/>
                                      </p:to>
                                    </p:set>
                                    <p:animEffect transition="in" filter="fade">
                                      <p:cBhvr>
                                        <p:cTn id="13" dur="500"/>
                                        <p:tgtEl>
                                          <p:spTgt spid="59">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xEl>
                                              <p:pRg st="4" end="4"/>
                                            </p:txEl>
                                          </p:spTgt>
                                        </p:tgtEl>
                                        <p:attrNameLst>
                                          <p:attrName>style.visibility</p:attrName>
                                        </p:attrNameLst>
                                      </p:cBhvr>
                                      <p:to>
                                        <p:strVal val="visible"/>
                                      </p:to>
                                    </p:set>
                                    <p:animEffect transition="in" filter="fade">
                                      <p:cBhvr>
                                        <p:cTn id="16" dur="500"/>
                                        <p:tgtEl>
                                          <p:spTgt spid="59">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xEl>
                                              <p:pRg st="5" end="5"/>
                                            </p:txEl>
                                          </p:spTgt>
                                        </p:tgtEl>
                                        <p:attrNameLst>
                                          <p:attrName>style.visibility</p:attrName>
                                        </p:attrNameLst>
                                      </p:cBhvr>
                                      <p:to>
                                        <p:strVal val="visible"/>
                                      </p:to>
                                    </p:set>
                                    <p:animEffect transition="in" filter="fade">
                                      <p:cBhvr>
                                        <p:cTn id="19" dur="500"/>
                                        <p:tgtEl>
                                          <p:spTgt spid="59">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xEl>
                                              <p:pRg st="6" end="6"/>
                                            </p:txEl>
                                          </p:spTgt>
                                        </p:tgtEl>
                                        <p:attrNameLst>
                                          <p:attrName>style.visibility</p:attrName>
                                        </p:attrNameLst>
                                      </p:cBhvr>
                                      <p:to>
                                        <p:strVal val="visible"/>
                                      </p:to>
                                    </p:set>
                                    <p:animEffect transition="in" filter="fade">
                                      <p:cBhvr>
                                        <p:cTn id="22" dur="500"/>
                                        <p:tgtEl>
                                          <p:spTgt spid="59">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xEl>
                                              <p:pRg st="7" end="7"/>
                                            </p:txEl>
                                          </p:spTgt>
                                        </p:tgtEl>
                                        <p:attrNameLst>
                                          <p:attrName>style.visibility</p:attrName>
                                        </p:attrNameLst>
                                      </p:cBhvr>
                                      <p:to>
                                        <p:strVal val="visible"/>
                                      </p:to>
                                    </p:set>
                                    <p:animEffect transition="in" filter="fade">
                                      <p:cBhvr>
                                        <p:cTn id="25" dur="500"/>
                                        <p:tgtEl>
                                          <p:spTgt spid="59">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814262" y="1731267"/>
            <a:ext cx="9785709" cy="2800767"/>
          </a:xfrm>
          <a:prstGeom prst="rect">
            <a:avLst/>
          </a:prstGeom>
          <a:noFill/>
        </p:spPr>
        <p:txBody>
          <a:bodyPr wrap="square" rtlCol="0">
            <a:spAutoFit/>
          </a:bodyPr>
          <a:lstStyle/>
          <a:p>
            <a:pPr algn="just"/>
            <a:r>
              <a:rPr lang="it-IT" sz="2200" dirty="0">
                <a:solidFill>
                  <a:schemeClr val="tx2"/>
                </a:solidFill>
                <a:latin typeface="Gill Sans Nova" panose="020B0602020104020203" pitchFamily="34" charset="0"/>
              </a:rPr>
              <a:t>Tali misure, pertanto, pur senza incidere sul regolamento contrattuale – lasciato all’esclusiva disponibilità delle parti – hanno consentito, innanzitutto, un abbassamento dei tassi d’interesse grazie ai meccanismi concorrenziali; in secondo luogo, hanno introdotto la possibilità per i clienti-mutuatari di sostituire il proprio partner contrattuale in modo agevole e senza costi; e da ultimo, pur senza rendere obbligatoria la rinegoziazione delle condizioni del finanziamento, tali misure hanno contribuito ad attenuare l’asimmetria contrattuale nel rinegoziare i termini dello scambio.</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49</a:t>
            </a:r>
          </a:p>
        </p:txBody>
      </p:sp>
    </p:spTree>
    <p:extLst>
      <p:ext uri="{BB962C8B-B14F-4D97-AF65-F5344CB8AC3E}">
        <p14:creationId xmlns:p14="http://schemas.microsoft.com/office/powerpoint/2010/main" val="2030731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406591" y="419101"/>
            <a:ext cx="9785709" cy="400110"/>
          </a:xfrm>
          <a:prstGeom prst="rect">
            <a:avLst/>
          </a:prstGeom>
          <a:noFill/>
        </p:spPr>
        <p:txBody>
          <a:bodyPr wrap="square" rtlCol="0">
            <a:spAutoFit/>
          </a:bodyPr>
          <a:lstStyle/>
          <a:p>
            <a:pPr algn="just"/>
            <a:r>
              <a:rPr lang="it-IT" sz="2000" b="1" dirty="0">
                <a:solidFill>
                  <a:schemeClr val="tx2"/>
                </a:solidFill>
                <a:latin typeface="Gill Sans Nova" panose="020B0602020104020203" pitchFamily="34" charset="0"/>
              </a:rPr>
              <a:t>MISURE «DIRIGISTICHE»: SOSPENSIONE DELLE RATE DEL MUTUO</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50</a:t>
            </a:r>
          </a:p>
        </p:txBody>
      </p:sp>
      <p:sp>
        <p:nvSpPr>
          <p:cNvPr id="4" name="CasellaDiTesto 3">
            <a:extLst>
              <a:ext uri="{FF2B5EF4-FFF2-40B4-BE49-F238E27FC236}">
                <a16:creationId xmlns:a16="http://schemas.microsoft.com/office/drawing/2014/main" id="{BB8A0B13-11B2-4B60-A71E-F70964414B9D}"/>
              </a:ext>
            </a:extLst>
          </p:cNvPr>
          <p:cNvSpPr txBox="1"/>
          <p:nvPr/>
        </p:nvSpPr>
        <p:spPr>
          <a:xfrm>
            <a:off x="406591" y="1009711"/>
            <a:ext cx="10221228" cy="4436151"/>
          </a:xfrm>
          <a:prstGeom prst="rect">
            <a:avLst/>
          </a:prstGeom>
          <a:noFill/>
        </p:spPr>
        <p:txBody>
          <a:bodyPr wrap="square" rtlCol="0">
            <a:spAutoFit/>
          </a:bodyPr>
          <a:lstStyle/>
          <a:p>
            <a:pPr algn="just">
              <a:lnSpc>
                <a:spcPct val="107000"/>
              </a:lnSpc>
              <a:spcAft>
                <a:spcPts val="800"/>
              </a:spcAft>
            </a:pPr>
            <a:r>
              <a:rPr lang="it-IT" sz="18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rPr>
              <a:t>Il primo intervento in tal senso si è avuto con la legge 24 dicembre 2007, n. 244, la quale, all’articolo 2, commi 475-480, ha introdotto, attraverso l’istituzione di un «Fondo di solidarietà» presso il Ministero dell’Economia e delle Finanze e di concerto con la Consap, la possibilità – ancora oggi esistente – per il cliente-mutuatario di sospendere il pagamento delle rate di mutuo in presenza di determinate circostanze. Nello specifico, il Fondo di solidarietà rimborsa il pregiudizio derivante dal ritardo nella restituzione della somma pagando alla banca-mutuante il tasso d’interesse sulle rate di mutuo sospese, eccettuata la componente dello spread.</a:t>
            </a:r>
          </a:p>
          <a:p>
            <a:pPr algn="just">
              <a:lnSpc>
                <a:spcPct val="107000"/>
              </a:lnSpc>
              <a:spcAft>
                <a:spcPts val="800"/>
              </a:spcAft>
            </a:pPr>
            <a:r>
              <a:rPr lang="it-IT" sz="18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it-IT" sz="18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rPr>
              <a:t>Per quanto riguarda i profili operativi, la sospensione può essere chiesta non più di due volte nell’ambito del medesimo contratto e per un periodo massimo di 18 mesi qualora si verifichi una delle sopravvenienze rilevanti tassativamente previste dalla legge. In particolare, a legittimare la sospensione delle rate può essere, alternativamente, la sopravvenuta cessazione del rapporto di lavoro subordinato o parasubordinato, la morte, l’insorgenza di un handicap grave o di un’invalidità civile non inferiore all’80% del cliente-mutuatario</a:t>
            </a:r>
            <a:r>
              <a:rPr lang="it-IT"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a:t>
            </a:r>
            <a:endParaRPr lang="it-IT" sz="18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5259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51</a:t>
            </a:r>
          </a:p>
        </p:txBody>
      </p:sp>
      <p:sp>
        <p:nvSpPr>
          <p:cNvPr id="4" name="CasellaDiTesto 3">
            <a:extLst>
              <a:ext uri="{FF2B5EF4-FFF2-40B4-BE49-F238E27FC236}">
                <a16:creationId xmlns:a16="http://schemas.microsoft.com/office/drawing/2014/main" id="{BB8A0B13-11B2-4B60-A71E-F70964414B9D}"/>
              </a:ext>
            </a:extLst>
          </p:cNvPr>
          <p:cNvSpPr txBox="1"/>
          <p:nvPr/>
        </p:nvSpPr>
        <p:spPr>
          <a:xfrm>
            <a:off x="692756" y="1948550"/>
            <a:ext cx="10221228" cy="2056589"/>
          </a:xfrm>
          <a:prstGeom prst="rect">
            <a:avLst/>
          </a:prstGeom>
          <a:noFill/>
        </p:spPr>
        <p:txBody>
          <a:bodyPr wrap="square" rtlCol="0">
            <a:spAutoFit/>
          </a:bodyPr>
          <a:lstStyle/>
          <a:p>
            <a:pPr algn="just">
              <a:lnSpc>
                <a:spcPct val="107000"/>
              </a:lnSpc>
              <a:spcAft>
                <a:spcPts val="800"/>
              </a:spcAft>
            </a:pPr>
            <a:r>
              <a:rPr lang="it-IT" sz="20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rPr>
              <a:t>Ne risulta, pertanto, un concetto di «sopravvenienza rilevante» che abbraccia non solo fattispecie rientranti nell’ipotesi tipica dell’eccessiva onerosità, di cui all’articolo 1467 c.c., ma anche tutta una serie di fatti che, essendo relativi alla sfera giuridica soggettiva di una delle parti, non dovrebbero avere alcuna rilevanza sul contratto e sul rapporto da esso scaturente. Il che conferma che la possibilità riconosciuta ai clienti-mutuatari di sospendere il pagamento delle rate del mutuo si fonda su una chiara </a:t>
            </a:r>
            <a:r>
              <a:rPr lang="it-IT" sz="2000" i="1"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rPr>
              <a:t>ratio</a:t>
            </a:r>
            <a:r>
              <a:rPr lang="it-IT" sz="20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rPr>
              <a:t> solidaristica.</a:t>
            </a:r>
          </a:p>
        </p:txBody>
      </p:sp>
    </p:spTree>
    <p:extLst>
      <p:ext uri="{BB962C8B-B14F-4D97-AF65-F5344CB8AC3E}">
        <p14:creationId xmlns:p14="http://schemas.microsoft.com/office/powerpoint/2010/main" val="1088834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406591" y="476988"/>
            <a:ext cx="9785709" cy="400110"/>
          </a:xfrm>
          <a:prstGeom prst="rect">
            <a:avLst/>
          </a:prstGeom>
          <a:noFill/>
        </p:spPr>
        <p:txBody>
          <a:bodyPr wrap="square" rtlCol="0">
            <a:spAutoFit/>
          </a:bodyPr>
          <a:lstStyle/>
          <a:p>
            <a:pPr algn="just"/>
            <a:r>
              <a:rPr lang="it-IT" sz="2000" b="1" dirty="0">
                <a:solidFill>
                  <a:schemeClr val="tx2"/>
                </a:solidFill>
                <a:latin typeface="Gill Sans Nova" panose="020B0602020104020203" pitchFamily="34" charset="0"/>
              </a:rPr>
              <a:t>ALTRE MISURE «DIRIGISTICHE»: LA RINEGOZIAZIONE «OBBLIGATORIA»</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52</a:t>
            </a:r>
          </a:p>
        </p:txBody>
      </p:sp>
      <p:sp>
        <p:nvSpPr>
          <p:cNvPr id="4" name="CasellaDiTesto 3">
            <a:extLst>
              <a:ext uri="{FF2B5EF4-FFF2-40B4-BE49-F238E27FC236}">
                <a16:creationId xmlns:a16="http://schemas.microsoft.com/office/drawing/2014/main" id="{BB8A0B13-11B2-4B60-A71E-F70964414B9D}"/>
              </a:ext>
            </a:extLst>
          </p:cNvPr>
          <p:cNvSpPr txBox="1"/>
          <p:nvPr/>
        </p:nvSpPr>
        <p:spPr>
          <a:xfrm>
            <a:off x="406591" y="1009711"/>
            <a:ext cx="10221228" cy="4650376"/>
          </a:xfrm>
          <a:prstGeom prst="rect">
            <a:avLst/>
          </a:prstGeom>
          <a:noFill/>
        </p:spPr>
        <p:txBody>
          <a:bodyPr wrap="square" rtlCol="0">
            <a:spAutoFit/>
          </a:bodyPr>
          <a:lstStyle/>
          <a:p>
            <a:pPr algn="just">
              <a:lnSpc>
                <a:spcPct val="107000"/>
              </a:lnSpc>
              <a:spcAft>
                <a:spcPts val="800"/>
              </a:spcAft>
            </a:pPr>
            <a:r>
              <a:rPr lang="it-IT" sz="19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In particolare, si tratta della rinegoziazione «obbligatoria» dei mutui a tasso variabile, della fissazione del tetto del 4% per gli interessi sulle rate di mutuo a tasso variabile con accollo dell’eccedenza da parte dello Stato e, infine, della possibilità di calcolare i tassi d’interesse dei mutui non all’EURIBOR ma al tasso BCE, ritenuto più stabile rispetto al primo.</a:t>
            </a:r>
          </a:p>
          <a:p>
            <a:pPr algn="just">
              <a:lnSpc>
                <a:spcPct val="107000"/>
              </a:lnSpc>
              <a:spcAft>
                <a:spcPts val="800"/>
              </a:spcAft>
            </a:pPr>
            <a:r>
              <a:rPr lang="it-IT" sz="19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Tuttavia, è utile ai fini della presente indagine richiamare la figura della rinegoziazione «obbligatoria», introdotta dal cosiddetto «decreto Tremonti», e sottolinearne le differenze rispetto all’ipotesi di rinegoziazione «volontaria», di cui all’articolo 120-quater </a:t>
            </a:r>
            <a:r>
              <a:rPr lang="it-IT" sz="1900" dirty="0" err="1">
                <a:solidFill>
                  <a:schemeClr val="tx2"/>
                </a:solidFill>
                <a:latin typeface="Gill Sans Nova" panose="020B0602020104020203" pitchFamily="34" charset="0"/>
                <a:ea typeface="Calibri" panose="020F0502020204030204" pitchFamily="34" charset="0"/>
                <a:cs typeface="Times New Roman" panose="02020603050405020304" pitchFamily="18" charset="0"/>
              </a:rPr>
              <a:t>t.u.b</a:t>
            </a:r>
            <a:r>
              <a:rPr lang="it-IT" sz="19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sopra esaminata. In particolare, con il decreto legge 27 maggio 2008, n. 93 è stata prevista la possibilità per i clienti-mutuatari inadempienti alla data del 28 maggio 2008 di accettare un’offerta di rinegoziazione formulata dalle banche-mutuanti aderenti a un’apposita Convenzione stipulata tra l’ABI e il Governo. Tale possibilità è stata, di fatto, esercitabile nel periodo di tempo intercorrente tra settembre e novembre 2008; infatti, il «decreto Tremonti» prevedeva dei termini molto brevi sia per la formulazione delle offerte da parte delle banche, sia per le conseguenti accettazioni da parte dei clienti.</a:t>
            </a:r>
          </a:p>
          <a:p>
            <a:pPr algn="just">
              <a:lnSpc>
                <a:spcPct val="107000"/>
              </a:lnSpc>
              <a:spcAft>
                <a:spcPts val="800"/>
              </a:spcAft>
            </a:pPr>
            <a:endParaRPr lang="it-IT" sz="18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3253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5" name="CasellaDiTesto 4">
            <a:extLst>
              <a:ext uri="{FF2B5EF4-FFF2-40B4-BE49-F238E27FC236}">
                <a16:creationId xmlns:a16="http://schemas.microsoft.com/office/drawing/2014/main" id="{72FCC990-4FAC-468A-93A5-D61BC4ED70F5}"/>
              </a:ext>
            </a:extLst>
          </p:cNvPr>
          <p:cNvSpPr txBox="1"/>
          <p:nvPr/>
        </p:nvSpPr>
        <p:spPr>
          <a:xfrm>
            <a:off x="406591" y="476988"/>
            <a:ext cx="9785709" cy="400110"/>
          </a:xfrm>
          <a:prstGeom prst="rect">
            <a:avLst/>
          </a:prstGeom>
          <a:noFill/>
        </p:spPr>
        <p:txBody>
          <a:bodyPr wrap="square" rtlCol="0">
            <a:spAutoFit/>
          </a:bodyPr>
          <a:lstStyle/>
          <a:p>
            <a:pPr algn="just"/>
            <a:r>
              <a:rPr lang="it-IT" sz="2000" b="1" dirty="0">
                <a:solidFill>
                  <a:schemeClr val="tx2"/>
                </a:solidFill>
                <a:latin typeface="Gill Sans Nova" panose="020B0602020104020203" pitchFamily="34" charset="0"/>
              </a:rPr>
              <a:t>L’OBBLIGO LEGALE DI RINEGOZIARE</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53</a:t>
            </a:r>
          </a:p>
        </p:txBody>
      </p:sp>
      <p:sp>
        <p:nvSpPr>
          <p:cNvPr id="4" name="CasellaDiTesto 3">
            <a:extLst>
              <a:ext uri="{FF2B5EF4-FFF2-40B4-BE49-F238E27FC236}">
                <a16:creationId xmlns:a16="http://schemas.microsoft.com/office/drawing/2014/main" id="{BB8A0B13-11B2-4B60-A71E-F70964414B9D}"/>
              </a:ext>
            </a:extLst>
          </p:cNvPr>
          <p:cNvSpPr txBox="1"/>
          <p:nvPr/>
        </p:nvSpPr>
        <p:spPr>
          <a:xfrm>
            <a:off x="433729" y="1228750"/>
            <a:ext cx="10221228" cy="4513736"/>
          </a:xfrm>
          <a:prstGeom prst="rect">
            <a:avLst/>
          </a:prstGeom>
          <a:noFill/>
        </p:spPr>
        <p:txBody>
          <a:bodyPr wrap="square" rtlCol="0">
            <a:spAutoFit/>
          </a:bodyPr>
          <a:lstStyle/>
          <a:p>
            <a:pPr algn="just">
              <a:lnSpc>
                <a:spcPct val="107000"/>
              </a:lnSpc>
              <a:spcAft>
                <a:spcPts val="2400"/>
              </a:spcAft>
            </a:pPr>
            <a:r>
              <a:rPr lang="it-IT" sz="20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rPr>
              <a:t>Richiamando le clausole generali di buona fede nell’esecuzione del contratto ed equità</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nell'ambito dei contratti di durata è </a:t>
            </a:r>
            <a:r>
              <a:rPr lang="it-IT" sz="20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rPr>
              <a:t>stato ritenuto configurabile un obbligo legale di rinegoziazione delle condizioni del contratto in capo ad entrambi i contraenti per gestire situazioni di sopravvenienza rispetto al contratto siglato.</a:t>
            </a:r>
          </a:p>
          <a:p>
            <a:pPr algn="just">
              <a:lnSpc>
                <a:spcPct val="107000"/>
              </a:lnSpc>
              <a:spcAft>
                <a:spcPts val="800"/>
              </a:spcAft>
            </a:pP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Tale obbligo, invero ha trovato affermazione nella recente disciplina di derivazione europea in materia di credito immobiliare ai consumatori.</a:t>
            </a:r>
          </a:p>
          <a:p>
            <a:pPr algn="just">
              <a:lnSpc>
                <a:spcPct val="107000"/>
              </a:lnSpc>
              <a:spcAft>
                <a:spcPts val="800"/>
              </a:spcAft>
            </a:pP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La Direttiva 2014/17/UE del Parlamento Europeo e del Consiglio del 4 febbraio 2014 «in merito ai contratti di credito ai consumatori relativi a beni immobili residenziali e recante modifica delle direttive 2008/48/ CE e 2013/36/UE e del regolamento (UE) n. 1093/2010» è stata attuata nel nostro ordinamento con il decreto legislativo 21 aprile 2016, n. 72, il quale ha introdotto nel Titolo VI del </a:t>
            </a:r>
            <a:r>
              <a:rPr lang="it-IT" sz="2000" dirty="0" err="1">
                <a:solidFill>
                  <a:schemeClr val="tx2"/>
                </a:solidFill>
                <a:latin typeface="Gill Sans Nova" panose="020B0602020104020203" pitchFamily="34" charset="0"/>
                <a:ea typeface="Calibri" panose="020F0502020204030204" pitchFamily="34" charset="0"/>
                <a:cs typeface="Times New Roman" panose="02020603050405020304" pitchFamily="18" charset="0"/>
              </a:rPr>
              <a:t>t.u.b</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il capo I-bis, composto dagli articoli 120-quinquies – 120-noviesdecies.</a:t>
            </a:r>
          </a:p>
          <a:p>
            <a:pPr algn="just">
              <a:lnSpc>
                <a:spcPct val="107000"/>
              </a:lnSpc>
              <a:spcAft>
                <a:spcPts val="800"/>
              </a:spcAft>
            </a:pPr>
            <a:endParaRPr lang="it-IT" sz="18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5875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54</a:t>
            </a:r>
          </a:p>
        </p:txBody>
      </p:sp>
      <p:sp>
        <p:nvSpPr>
          <p:cNvPr id="4" name="CasellaDiTesto 3">
            <a:extLst>
              <a:ext uri="{FF2B5EF4-FFF2-40B4-BE49-F238E27FC236}">
                <a16:creationId xmlns:a16="http://schemas.microsoft.com/office/drawing/2014/main" id="{BB8A0B13-11B2-4B60-A71E-F70964414B9D}"/>
              </a:ext>
            </a:extLst>
          </p:cNvPr>
          <p:cNvSpPr txBox="1"/>
          <p:nvPr/>
        </p:nvSpPr>
        <p:spPr>
          <a:xfrm>
            <a:off x="600336" y="1018974"/>
            <a:ext cx="10406067" cy="4010970"/>
          </a:xfrm>
          <a:prstGeom prst="rect">
            <a:avLst/>
          </a:prstGeom>
          <a:noFill/>
        </p:spPr>
        <p:txBody>
          <a:bodyPr wrap="square" rtlCol="0">
            <a:spAutoFit/>
          </a:bodyPr>
          <a:lstStyle/>
          <a:p>
            <a:pPr algn="just">
              <a:lnSpc>
                <a:spcPct val="107000"/>
              </a:lnSpc>
              <a:spcAft>
                <a:spcPts val="2400"/>
              </a:spcAft>
            </a:pP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Sulla base delle disposizioni della direttiva, il legislatore italiano ha dettato all’articolo 120- </a:t>
            </a:r>
            <a:r>
              <a:rPr lang="it-IT" sz="2000" dirty="0" err="1">
                <a:solidFill>
                  <a:schemeClr val="tx2"/>
                </a:solidFill>
                <a:latin typeface="Gill Sans Nova" panose="020B0602020104020203" pitchFamily="34" charset="0"/>
                <a:ea typeface="Calibri" panose="020F0502020204030204" pitchFamily="34" charset="0"/>
                <a:cs typeface="Times New Roman" panose="02020603050405020304" pitchFamily="18" charset="0"/>
              </a:rPr>
              <a:t>quinquiesdecies</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comma 1, </a:t>
            </a:r>
            <a:r>
              <a:rPr lang="it-IT" sz="2000" dirty="0" err="1">
                <a:solidFill>
                  <a:schemeClr val="tx2"/>
                </a:solidFill>
                <a:latin typeface="Gill Sans Nova" panose="020B0602020104020203" pitchFamily="34" charset="0"/>
                <a:ea typeface="Calibri" panose="020F0502020204030204" pitchFamily="34" charset="0"/>
                <a:cs typeface="Times New Roman" panose="02020603050405020304" pitchFamily="18" charset="0"/>
              </a:rPr>
              <a:t>t.u.b</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una disciplina peculiare che impone al finanziatore di adottare «procedure per gestire i rapporti con i consumatori in difficoltà nei pagamenti», tenendo conto «degli obblighi informativi e di correttezza del finanziatore e dei casi di eventuale stato di bisogno o di particolare debolezza del consumatore».</a:t>
            </a:r>
          </a:p>
          <a:p>
            <a:pPr algn="just">
              <a:lnSpc>
                <a:spcPct val="107000"/>
              </a:lnSpc>
              <a:spcAft>
                <a:spcPts val="1800"/>
              </a:spcAft>
            </a:pP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La flessibilità imposta al finanziatore nella gestione delle sopravvenienze e l’inedita rilevanza data finanche alla situazione di debolezza economica o di bisogno del cliente portano a ritenere che il legislatore italiano, nel disciplinare tali procedure di «gestione», abbia avuto in mente, </a:t>
            </a:r>
            <a:r>
              <a:rPr lang="it-IT" sz="2000" i="1"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in primis</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l’esperimento di rimedi «manutentivi», comprensivi – anche alla luce del testo originario della proposta di direttiva – di un vero e proprio obbligo della banca di rinegoziare le condizioni del mutuo. </a:t>
            </a:r>
            <a:endParaRPr lang="it-IT" sz="20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5642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55</a:t>
            </a:r>
          </a:p>
        </p:txBody>
      </p:sp>
      <p:sp>
        <p:nvSpPr>
          <p:cNvPr id="4" name="CasellaDiTesto 3">
            <a:extLst>
              <a:ext uri="{FF2B5EF4-FFF2-40B4-BE49-F238E27FC236}">
                <a16:creationId xmlns:a16="http://schemas.microsoft.com/office/drawing/2014/main" id="{BB8A0B13-11B2-4B60-A71E-F70964414B9D}"/>
              </a:ext>
            </a:extLst>
          </p:cNvPr>
          <p:cNvSpPr txBox="1"/>
          <p:nvPr/>
        </p:nvSpPr>
        <p:spPr>
          <a:xfrm>
            <a:off x="519168" y="419612"/>
            <a:ext cx="9950423" cy="5790688"/>
          </a:xfrm>
          <a:prstGeom prst="rect">
            <a:avLst/>
          </a:prstGeom>
          <a:noFill/>
        </p:spPr>
        <p:txBody>
          <a:bodyPr wrap="square" rtlCol="0">
            <a:spAutoFit/>
          </a:bodyPr>
          <a:lstStyle/>
          <a:p>
            <a:pPr algn="just">
              <a:lnSpc>
                <a:spcPct val="107000"/>
              </a:lnSpc>
              <a:spcAft>
                <a:spcPts val="2400"/>
              </a:spcAft>
            </a:pPr>
            <a:r>
              <a:rPr lang="it-IT" sz="2100" b="1"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FINANZIAMENTI AD UTILIZZO FLESSIBILE</a:t>
            </a:r>
          </a:p>
          <a:p>
            <a:pPr algn="just">
              <a:lnSpc>
                <a:spcPct val="107000"/>
              </a:lnSpc>
              <a:spcAft>
                <a:spcPts val="2400"/>
              </a:spcAft>
            </a:pPr>
            <a:r>
              <a:rPr lang="it-IT" sz="21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Contratti che rappresentano un accordo generale all’interno del quale si attuano diverse e distinte operazioni, quali aperture di credito in conto corrente, anticipi, sconto di portafoglio commerciale, factoring, e credito revolving. </a:t>
            </a:r>
          </a:p>
          <a:p>
            <a:pPr algn="just">
              <a:lnSpc>
                <a:spcPct val="107000"/>
              </a:lnSpc>
              <a:spcAft>
                <a:spcPts val="2400"/>
              </a:spcAft>
            </a:pPr>
            <a:r>
              <a:rPr lang="it-IT" sz="21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Per tali contratti la tenuta di SS.UU. appare difficile da sostenere. </a:t>
            </a:r>
          </a:p>
          <a:p>
            <a:pPr algn="just">
              <a:lnSpc>
                <a:spcPct val="107000"/>
              </a:lnSpc>
              <a:spcAft>
                <a:spcPts val="2400"/>
              </a:spcAft>
            </a:pPr>
            <a:r>
              <a:rPr lang="it-IT" sz="21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L’Organo di Vigilanza, nei chiarimenti del 3 luglio </a:t>
            </a:r>
            <a:r>
              <a:rPr lang="it-IT" sz="2100">
                <a:solidFill>
                  <a:schemeClr val="tx2"/>
                </a:solidFill>
                <a:latin typeface="Gill Sans Nova" panose="020B0602020104020203" pitchFamily="34" charset="0"/>
                <a:ea typeface="Calibri" panose="020F0502020204030204" pitchFamily="34" charset="0"/>
                <a:cs typeface="Times New Roman" panose="02020603050405020304" pitchFamily="18" charset="0"/>
              </a:rPr>
              <a:t>2013</a:t>
            </a:r>
            <a:r>
              <a:rPr lang="it-IT" sz="21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(Malvagna, "</a:t>
            </a:r>
            <a:r>
              <a:rPr lang="it-IT" sz="2100" i="1"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A commento della Comunicazione Banca d’Italia 3 luglio 2013: sull’usura sopravvenuta</a:t>
            </a:r>
            <a:r>
              <a:rPr lang="it-IT" sz="21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in ww.ilcaso.it, 2013), evidenziava che solo per i finanziamenti con piano di ammortamento predefinito e non per quelli ad utilizzo flessibile fosse possibile fermarsi al momento genetico, a quello della pattuizione, dovendosi effettuare, invece, una verifica trimestrale per i secondi per i quali l’obbligazione di pagamento degli interessi sorge nel corso del rapporto al momento dell’utilizzo da parte del debitore. </a:t>
            </a:r>
          </a:p>
          <a:p>
            <a:pPr algn="just">
              <a:lnSpc>
                <a:spcPct val="107000"/>
              </a:lnSpc>
              <a:spcAft>
                <a:spcPts val="2400"/>
              </a:spcAft>
            </a:pPr>
            <a:endParaRPr lang="it-IT" sz="20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2340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7E134C76-7FB4-4BB7-9322-DD8A4B179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21" name="Snip Single Corner Rectangle 17">
            <a:extLst>
              <a:ext uri="{FF2B5EF4-FFF2-40B4-BE49-F238E27FC236}">
                <a16:creationId xmlns:a16="http://schemas.microsoft.com/office/drawing/2014/main" id="{C0C57804-4F33-4D85-AA3E-DA0F214BB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50000"/>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12" name="Segnaposto piè di pagina 11">
            <a:extLst>
              <a:ext uri="{FF2B5EF4-FFF2-40B4-BE49-F238E27FC236}">
                <a16:creationId xmlns:a16="http://schemas.microsoft.com/office/drawing/2014/main" id="{97F0116A-0C4A-4FC2-8EFC-3DD80951A5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2"/>
                </a:solidFill>
                <a:latin typeface="Centaur" panose="02030504050205020304" pitchFamily="18" charset="0"/>
              </a:rPr>
              <a:t>VINCENZO RUGGIERO &amp; ASSOCIATI</a:t>
            </a:r>
          </a:p>
        </p:txBody>
      </p:sp>
      <p:sp>
        <p:nvSpPr>
          <p:cNvPr id="6" name="Segnaposto numero diapositiva 5">
            <a:extLst>
              <a:ext uri="{FF2B5EF4-FFF2-40B4-BE49-F238E27FC236}">
                <a16:creationId xmlns:a16="http://schemas.microsoft.com/office/drawing/2014/main" id="{45E17BF4-BF6E-4F73-B5FB-6901ACECBC3F}"/>
              </a:ext>
            </a:extLst>
          </p:cNvPr>
          <p:cNvSpPr>
            <a:spLocks noGrp="1"/>
          </p:cNvSpPr>
          <p:nvPr>
            <p:ph type="sldNum" sz="quarter" idx="12"/>
          </p:nvPr>
        </p:nvSpPr>
        <p:spPr/>
        <p:txBody>
          <a:bodyPr/>
          <a:lstStyle/>
          <a:p>
            <a:r>
              <a:rPr lang="en-US" dirty="0">
                <a:solidFill>
                  <a:schemeClr val="bg1"/>
                </a:solidFill>
              </a:rPr>
              <a:t>56</a:t>
            </a:r>
          </a:p>
        </p:txBody>
      </p:sp>
      <p:sp>
        <p:nvSpPr>
          <p:cNvPr id="4" name="CasellaDiTesto 3">
            <a:extLst>
              <a:ext uri="{FF2B5EF4-FFF2-40B4-BE49-F238E27FC236}">
                <a16:creationId xmlns:a16="http://schemas.microsoft.com/office/drawing/2014/main" id="{BB8A0B13-11B2-4B60-A71E-F70964414B9D}"/>
              </a:ext>
            </a:extLst>
          </p:cNvPr>
          <p:cNvSpPr txBox="1"/>
          <p:nvPr/>
        </p:nvSpPr>
        <p:spPr>
          <a:xfrm>
            <a:off x="519125" y="288038"/>
            <a:ext cx="9950423" cy="5922262"/>
          </a:xfrm>
          <a:prstGeom prst="rect">
            <a:avLst/>
          </a:prstGeom>
          <a:noFill/>
        </p:spPr>
        <p:txBody>
          <a:bodyPr wrap="square" rtlCol="0">
            <a:spAutoFit/>
          </a:bodyPr>
          <a:lstStyle/>
          <a:p>
            <a:pPr algn="just">
              <a:lnSpc>
                <a:spcPct val="107000"/>
              </a:lnSpc>
              <a:spcAft>
                <a:spcPts val="2400"/>
              </a:spcAft>
            </a:pPr>
            <a:r>
              <a:rPr lang="it-IT" sz="2000" b="1"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SS.UU. e rapporti di conto corrente. </a:t>
            </a:r>
          </a:p>
          <a:p>
            <a:pPr algn="just">
              <a:lnSpc>
                <a:spcPct val="107000"/>
              </a:lnSpc>
              <a:spcAft>
                <a:spcPts val="2400"/>
              </a:spcAft>
            </a:pP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Modifica unilaterale dei tassi per giustificato motivo </a:t>
            </a:r>
            <a:r>
              <a:rPr lang="it-IT" sz="2000" i="1"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ex</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art. 118 </a:t>
            </a:r>
            <a:r>
              <a:rPr lang="it-IT" sz="2000" dirty="0" err="1">
                <a:solidFill>
                  <a:schemeClr val="tx2"/>
                </a:solidFill>
                <a:latin typeface="Gill Sans Nova" panose="020B0602020104020203" pitchFamily="34" charset="0"/>
                <a:ea typeface="Calibri" panose="020F0502020204030204" pitchFamily="34" charset="0"/>
                <a:cs typeface="Times New Roman" panose="02020603050405020304" pitchFamily="18" charset="0"/>
              </a:rPr>
              <a:t>tub</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a:t>
            </a:r>
          </a:p>
          <a:p>
            <a:pPr algn="ctr">
              <a:lnSpc>
                <a:spcPct val="107000"/>
              </a:lnSpc>
            </a:pPr>
            <a:r>
              <a:rPr lang="it-IT" sz="2000" b="1"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Art. 118 Testo unico bancario</a:t>
            </a:r>
          </a:p>
          <a:p>
            <a:pPr algn="ctr">
              <a:lnSpc>
                <a:spcPct val="107000"/>
              </a:lnSpc>
            </a:pPr>
            <a:r>
              <a:rPr lang="it-IT" sz="2000" b="1"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Modifica unilaterale delle condizioni contrattuali</a:t>
            </a:r>
          </a:p>
          <a:p>
            <a:pPr algn="ctr">
              <a:lnSpc>
                <a:spcPct val="107000"/>
              </a:lnSpc>
            </a:pPr>
            <a:endParaRPr lang="it-IT" sz="2000" b="1" dirty="0">
              <a:solidFill>
                <a:schemeClr val="tx2"/>
              </a:solidFill>
              <a:latin typeface="Gill Sans Nova" panose="020B0602020104020203" pitchFamily="34" charset="0"/>
              <a:ea typeface="Calibri" panose="020F0502020204030204" pitchFamily="34" charset="0"/>
              <a:cs typeface="Times New Roman" panose="02020603050405020304" pitchFamily="18" charset="0"/>
            </a:endParaRPr>
          </a:p>
          <a:p>
            <a:pPr algn="just">
              <a:lnSpc>
                <a:spcPct val="107000"/>
              </a:lnSpc>
              <a:spcAft>
                <a:spcPts val="2400"/>
              </a:spcAft>
            </a:pPr>
            <a:r>
              <a:rPr lang="it-IT" sz="2000" b="1"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1. </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Nei contratti a tempo indeterminato può essere convenuta, con clausola approvata specificamente dal cliente, la facoltà di modificare unilateralmente i tassi, i prezzi e le altre condizioni previste dal contratto qualora sussista un giustificato motivo. Negli altri contratti di durata la facoltà di modifica unilaterale può essere convenuta esclusivamente per le clausole non aventi ad oggetto i tassi di interesse, sempre che sussista un giustificato motivo.</a:t>
            </a:r>
          </a:p>
          <a:p>
            <a:pPr algn="just">
              <a:lnSpc>
                <a:spcPct val="107000"/>
              </a:lnSpc>
              <a:spcAft>
                <a:spcPts val="2400"/>
              </a:spcAft>
            </a:pP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Usura sempre originaria. – rispetto della soglia giustificato motivo. (cfr. </a:t>
            </a:r>
            <a:r>
              <a:rPr lang="it-IT" sz="2000" dirty="0" err="1">
                <a:solidFill>
                  <a:schemeClr val="tx2"/>
                </a:solidFill>
                <a:latin typeface="Gill Sans Nova" panose="020B0602020104020203" pitchFamily="34" charset="0"/>
                <a:ea typeface="Calibri" panose="020F0502020204030204" pitchFamily="34" charset="0"/>
                <a:cs typeface="Times New Roman" panose="02020603050405020304" pitchFamily="18" charset="0"/>
              </a:rPr>
              <a:t>Trib</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Monza, 13 giugno 2018, n. 1678 e </a:t>
            </a:r>
            <a:r>
              <a:rPr lang="it-IT" sz="2000" dirty="0" err="1">
                <a:solidFill>
                  <a:schemeClr val="tx2"/>
                </a:solidFill>
                <a:latin typeface="Gill Sans Nova" panose="020B0602020104020203" pitchFamily="34" charset="0"/>
                <a:ea typeface="Calibri" panose="020F0502020204030204" pitchFamily="34" charset="0"/>
                <a:cs typeface="Times New Roman" panose="02020603050405020304" pitchFamily="18" charset="0"/>
              </a:rPr>
              <a:t>Trib</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Padova, 23 gennaio 2018, </a:t>
            </a:r>
            <a:r>
              <a:rPr lang="it-IT" sz="2000" dirty="0" err="1">
                <a:solidFill>
                  <a:schemeClr val="tx2"/>
                </a:solidFill>
                <a:latin typeface="Gill Sans Nova" panose="020B0602020104020203" pitchFamily="34" charset="0"/>
                <a:ea typeface="Calibri" panose="020F0502020204030204" pitchFamily="34" charset="0"/>
                <a:cs typeface="Times New Roman" panose="02020603050405020304" pitchFamily="18" charset="0"/>
              </a:rPr>
              <a:t>Trib</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Roma, 26 luglio 2019 n. 20400 in </a:t>
            </a:r>
            <a:r>
              <a:rPr lang="it-IT" sz="2000" i="1"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Il Nuovo Diritto Bancario,</a:t>
            </a:r>
            <a:r>
              <a:rPr lang="it-IT" sz="2000" dirty="0">
                <a:solidFill>
                  <a:schemeClr val="tx2"/>
                </a:solidFill>
                <a:latin typeface="Gill Sans Nova" panose="020B0602020104020203" pitchFamily="34" charset="0"/>
                <a:ea typeface="Calibri" panose="020F0502020204030204" pitchFamily="34" charset="0"/>
                <a:cs typeface="Times New Roman" panose="02020603050405020304" pitchFamily="18" charset="0"/>
              </a:rPr>
              <a:t> Giuffrè, 2020). </a:t>
            </a:r>
          </a:p>
          <a:p>
            <a:pPr algn="just">
              <a:lnSpc>
                <a:spcPct val="107000"/>
              </a:lnSpc>
              <a:spcAft>
                <a:spcPts val="2400"/>
              </a:spcAft>
            </a:pPr>
            <a:endParaRPr lang="it-IT" sz="2000" dirty="0">
              <a:solidFill>
                <a:schemeClr val="tx2"/>
              </a:solidFill>
              <a:effectLst/>
              <a:latin typeface="Gill Sans Nova" panose="020B06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67729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100000">
              <a:schemeClr val="bg2">
                <a:shade val="96000"/>
                <a:satMod val="120000"/>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olo 1">
            <a:extLst>
              <a:ext uri="{FF2B5EF4-FFF2-40B4-BE49-F238E27FC236}">
                <a16:creationId xmlns:a16="http://schemas.microsoft.com/office/drawing/2014/main" id="{39614E7C-ECBD-4F13-A23D-B5D8AEA22F2F}"/>
              </a:ext>
            </a:extLst>
          </p:cNvPr>
          <p:cNvSpPr>
            <a:spLocks noGrp="1"/>
          </p:cNvSpPr>
          <p:nvPr>
            <p:ph type="title"/>
          </p:nvPr>
        </p:nvSpPr>
        <p:spPr>
          <a:xfrm>
            <a:off x="3495834" y="478156"/>
            <a:ext cx="8621519" cy="1094305"/>
          </a:xfrm>
        </p:spPr>
        <p:txBody>
          <a:bodyPr vert="horz" lIns="91440" tIns="45720" rIns="91440" bIns="45720" rtlCol="0" anchor="ctr">
            <a:normAutofit fontScale="90000"/>
          </a:bodyPr>
          <a:lstStyle/>
          <a:p>
            <a:r>
              <a:rPr lang="en-US" sz="3600" dirty="0" err="1"/>
              <a:t>L’APPLICABILITà</a:t>
            </a:r>
            <a:r>
              <a:rPr lang="en-US" sz="3600" dirty="0"/>
              <a:t> DELLA DISCIPLINA ANTIUSURA AGLI INTERESSI MORATORI</a:t>
            </a:r>
          </a:p>
        </p:txBody>
      </p:sp>
      <p:pic>
        <p:nvPicPr>
          <p:cNvPr id="6" name="Picture 5">
            <a:extLst>
              <a:ext uri="{FF2B5EF4-FFF2-40B4-BE49-F238E27FC236}">
                <a16:creationId xmlns:a16="http://schemas.microsoft.com/office/drawing/2014/main" id="{0FE8F4EF-501A-49DB-A74C-4F5C80F9D6E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133" t="3670" r="6028" b="5335"/>
          <a:stretch/>
        </p:blipFill>
        <p:spPr>
          <a:xfrm>
            <a:off x="415589" y="904874"/>
            <a:ext cx="2880049" cy="3153746"/>
          </a:xfrm>
          <a:custGeom>
            <a:avLst/>
            <a:gdLst/>
            <a:ahLst/>
            <a:cxnLst/>
            <a:rect l="l" t="t" r="r" b="b"/>
            <a:pathLst>
              <a:path w="3152439" h="3448851">
                <a:moveTo>
                  <a:pt x="409034" y="0"/>
                </a:moveTo>
                <a:lnTo>
                  <a:pt x="3152439" y="0"/>
                </a:lnTo>
                <a:lnTo>
                  <a:pt x="3152439" y="3032147"/>
                </a:lnTo>
                <a:lnTo>
                  <a:pt x="2735735" y="3448851"/>
                </a:lnTo>
                <a:lnTo>
                  <a:pt x="0" y="3448851"/>
                </a:lnTo>
                <a:lnTo>
                  <a:pt x="0" y="409034"/>
                </a:lnTo>
                <a:close/>
              </a:path>
            </a:pathLst>
          </a:custGeom>
          <a:ln w="15875">
            <a:solidFill>
              <a:srgbClr val="FFFFFF">
                <a:alpha val="40000"/>
              </a:srgbClr>
            </a:solidFill>
          </a:ln>
          <a:effectLst>
            <a:innerShdw blurRad="57150" dist="38100" dir="14460000">
              <a:prstClr val="black">
                <a:alpha val="70000"/>
              </a:prstClr>
            </a:innerShdw>
          </a:effectLst>
        </p:spPr>
      </p:pic>
      <p:sp>
        <p:nvSpPr>
          <p:cNvPr id="3" name="Segnaposto testo 2">
            <a:extLst>
              <a:ext uri="{FF2B5EF4-FFF2-40B4-BE49-F238E27FC236}">
                <a16:creationId xmlns:a16="http://schemas.microsoft.com/office/drawing/2014/main" id="{984640EF-BD20-433A-AC8C-596AA82D5460}"/>
              </a:ext>
            </a:extLst>
          </p:cNvPr>
          <p:cNvSpPr>
            <a:spLocks noGrp="1"/>
          </p:cNvSpPr>
          <p:nvPr>
            <p:ph type="body" idx="1"/>
          </p:nvPr>
        </p:nvSpPr>
        <p:spPr>
          <a:xfrm>
            <a:off x="3492244" y="1187923"/>
            <a:ext cx="8137952" cy="3448851"/>
          </a:xfrm>
        </p:spPr>
        <p:txBody>
          <a:bodyPr vert="horz" lIns="91440" tIns="45720" rIns="91440" bIns="45720" rtlCol="0" anchor="ctr">
            <a:normAutofit/>
          </a:bodyPr>
          <a:lstStyle/>
          <a:p>
            <a:pPr algn="just"/>
            <a:r>
              <a:rPr lang="en-US" sz="1900" dirty="0">
                <a:solidFill>
                  <a:schemeClr val="tx1"/>
                </a:solidFill>
                <a:latin typeface="Gill Sans Nova" panose="020B0602020104020203" pitchFamily="34" charset="0"/>
              </a:rPr>
              <a:t>Il </a:t>
            </a:r>
            <a:r>
              <a:rPr lang="en-US" sz="1900" dirty="0" err="1">
                <a:solidFill>
                  <a:schemeClr val="tx1"/>
                </a:solidFill>
                <a:latin typeface="Gill Sans Nova" panose="020B0602020104020203" pitchFamily="34" charset="0"/>
              </a:rPr>
              <a:t>tema</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prende</a:t>
            </a:r>
            <a:r>
              <a:rPr lang="en-US" sz="1900" dirty="0">
                <a:solidFill>
                  <a:schemeClr val="tx1"/>
                </a:solidFill>
                <a:latin typeface="Gill Sans Nova" panose="020B0602020104020203" pitchFamily="34" charset="0"/>
              </a:rPr>
              <a:t> le </a:t>
            </a:r>
            <a:r>
              <a:rPr lang="en-US" sz="1900" dirty="0" err="1">
                <a:solidFill>
                  <a:schemeClr val="tx1"/>
                </a:solidFill>
                <a:latin typeface="Gill Sans Nova" panose="020B0602020104020203" pitchFamily="34" charset="0"/>
              </a:rPr>
              <a:t>mosse</a:t>
            </a:r>
            <a:r>
              <a:rPr lang="en-US" sz="1900" dirty="0">
                <a:solidFill>
                  <a:schemeClr val="tx1"/>
                </a:solidFill>
                <a:latin typeface="Gill Sans Nova" panose="020B0602020104020203" pitchFamily="34" charset="0"/>
              </a:rPr>
              <a:t>, in primo </a:t>
            </a:r>
            <a:r>
              <a:rPr lang="en-US" sz="1900" dirty="0" err="1">
                <a:solidFill>
                  <a:schemeClr val="tx1"/>
                </a:solidFill>
                <a:latin typeface="Gill Sans Nova" panose="020B0602020104020203" pitchFamily="34" charset="0"/>
              </a:rPr>
              <a:t>luogo</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dalle</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interpretazioni</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compiute</a:t>
            </a:r>
            <a:r>
              <a:rPr lang="en-US" sz="1900" dirty="0">
                <a:solidFill>
                  <a:schemeClr val="tx1"/>
                </a:solidFill>
                <a:latin typeface="Gill Sans Nova" panose="020B0602020104020203" pitchFamily="34" charset="0"/>
              </a:rPr>
              <a:t> in </a:t>
            </a:r>
            <a:r>
              <a:rPr lang="en-US" sz="1900" dirty="0" err="1">
                <a:solidFill>
                  <a:schemeClr val="tx1"/>
                </a:solidFill>
                <a:latin typeface="Gill Sans Nova" panose="020B0602020104020203" pitchFamily="34" charset="0"/>
              </a:rPr>
              <a:t>ordine</a:t>
            </a:r>
            <a:r>
              <a:rPr lang="en-US" sz="1900" dirty="0">
                <a:solidFill>
                  <a:schemeClr val="tx1"/>
                </a:solidFill>
                <a:latin typeface="Gill Sans Nova" panose="020B0602020104020203" pitchFamily="34" charset="0"/>
              </a:rPr>
              <a:t> al </a:t>
            </a:r>
            <a:r>
              <a:rPr lang="en-US" sz="1900" dirty="0" err="1">
                <a:solidFill>
                  <a:schemeClr val="tx1"/>
                </a:solidFill>
                <a:latin typeface="Gill Sans Nova" panose="020B0602020104020203" pitchFamily="34" charset="0"/>
              </a:rPr>
              <a:t>tenore</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letterale</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della</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normativa</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alla</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funzione</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assunta</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rispettivamente</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dagli</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interessi</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corrispettivi</a:t>
            </a:r>
            <a:r>
              <a:rPr lang="en-US" sz="1900" dirty="0">
                <a:solidFill>
                  <a:schemeClr val="tx1"/>
                </a:solidFill>
                <a:latin typeface="Gill Sans Nova" panose="020B0602020104020203" pitchFamily="34" charset="0"/>
              </a:rPr>
              <a:t> e </a:t>
            </a:r>
            <a:r>
              <a:rPr lang="en-US" sz="1900" dirty="0" err="1">
                <a:solidFill>
                  <a:schemeClr val="tx1"/>
                </a:solidFill>
                <a:latin typeface="Gill Sans Nova" panose="020B0602020104020203" pitchFamily="34" charset="0"/>
              </a:rPr>
              <a:t>moratori</a:t>
            </a:r>
            <a:r>
              <a:rPr lang="en-US" sz="1900" dirty="0">
                <a:solidFill>
                  <a:schemeClr val="tx1"/>
                </a:solidFill>
                <a:latin typeface="Gill Sans Nova" panose="020B0602020104020203" pitchFamily="34" charset="0"/>
              </a:rPr>
              <a:t> e </a:t>
            </a:r>
            <a:r>
              <a:rPr lang="en-US" sz="1900" dirty="0" err="1">
                <a:solidFill>
                  <a:schemeClr val="tx1"/>
                </a:solidFill>
                <a:latin typeface="Gill Sans Nova" panose="020B0602020104020203" pitchFamily="34" charset="0"/>
              </a:rPr>
              <a:t>dai</a:t>
            </a:r>
            <a:r>
              <a:rPr lang="en-US" sz="1900" dirty="0">
                <a:solidFill>
                  <a:schemeClr val="tx1"/>
                </a:solidFill>
                <a:latin typeface="Gill Sans Nova" panose="020B0602020104020203" pitchFamily="34" charset="0"/>
              </a:rPr>
              <a:t> rilievi </a:t>
            </a:r>
            <a:r>
              <a:rPr lang="en-US" sz="1900" dirty="0" err="1">
                <a:solidFill>
                  <a:schemeClr val="tx1"/>
                </a:solidFill>
                <a:latin typeface="Gill Sans Nova" panose="020B0602020104020203" pitchFamily="34" charset="0"/>
              </a:rPr>
              <a:t>delle</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autorità</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amministrative</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preposte</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alla</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rilevazione</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dei</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tassi</a:t>
            </a:r>
            <a:r>
              <a:rPr lang="en-US" sz="1900" dirty="0">
                <a:solidFill>
                  <a:schemeClr val="tx1"/>
                </a:solidFill>
                <a:latin typeface="Gill Sans Nova" panose="020B0602020104020203" pitchFamily="34" charset="0"/>
              </a:rPr>
              <a:t> di </a:t>
            </a:r>
            <a:r>
              <a:rPr lang="en-US" sz="1900" dirty="0" err="1">
                <a:solidFill>
                  <a:schemeClr val="tx1"/>
                </a:solidFill>
                <a:latin typeface="Gill Sans Nova" panose="020B0602020104020203" pitchFamily="34" charset="0"/>
              </a:rPr>
              <a:t>mercato</a:t>
            </a:r>
            <a:r>
              <a:rPr lang="en-US" sz="1900" dirty="0">
                <a:solidFill>
                  <a:schemeClr val="tx1"/>
                </a:solidFill>
                <a:latin typeface="Gill Sans Nova" panose="020B0602020104020203" pitchFamily="34" charset="0"/>
              </a:rPr>
              <a:t>.</a:t>
            </a:r>
          </a:p>
          <a:p>
            <a:pPr algn="just"/>
            <a:r>
              <a:rPr lang="en-US" sz="1900" dirty="0">
                <a:solidFill>
                  <a:schemeClr val="tx1"/>
                </a:solidFill>
                <a:latin typeface="Gill Sans Nova" panose="020B0602020104020203" pitchFamily="34" charset="0"/>
              </a:rPr>
              <a:t>Secondo un primo </a:t>
            </a:r>
            <a:r>
              <a:rPr lang="en-US" sz="1900" dirty="0" err="1">
                <a:solidFill>
                  <a:schemeClr val="tx1"/>
                </a:solidFill>
                <a:latin typeface="Gill Sans Nova" panose="020B0602020104020203" pitchFamily="34" charset="0"/>
              </a:rPr>
              <a:t>orientamento</a:t>
            </a:r>
            <a:r>
              <a:rPr lang="en-US" sz="1900" dirty="0">
                <a:solidFill>
                  <a:schemeClr val="tx1"/>
                </a:solidFill>
                <a:latin typeface="Gill Sans Nova" panose="020B0602020104020203" pitchFamily="34" charset="0"/>
              </a:rPr>
              <a:t> </a:t>
            </a:r>
            <a:r>
              <a:rPr lang="en-US" sz="1900" dirty="0" err="1">
                <a:solidFill>
                  <a:schemeClr val="tx1"/>
                </a:solidFill>
                <a:latin typeface="Gill Sans Nova" panose="020B0602020104020203" pitchFamily="34" charset="0"/>
              </a:rPr>
              <a:t>restrittivo</a:t>
            </a:r>
            <a:r>
              <a:rPr lang="en-US" sz="1900" dirty="0">
                <a:solidFill>
                  <a:schemeClr val="tx1"/>
                </a:solidFill>
                <a:latin typeface="Gill Sans Nova" panose="020B0602020104020203" pitchFamily="34" charset="0"/>
              </a:rPr>
              <a:t>, sostenuto da </a:t>
            </a:r>
            <a:r>
              <a:rPr lang="it-IT" sz="1900" dirty="0">
                <a:solidFill>
                  <a:schemeClr val="tx1"/>
                </a:solidFill>
                <a:latin typeface="Gill Sans Nova" panose="020B0602020104020203" pitchFamily="34" charset="0"/>
              </a:rPr>
              <a:t>ampia giurisprudenza di merito, numerosa dottrina e l'Arbitro Bancario Finanziario (Collegio di coordinamento 28 marzo 2014, n. 1875), l’applicabilità della disciplina antiusura agli interessi moratori è da escludersi secondo vari argomenti.</a:t>
            </a:r>
            <a:endParaRPr lang="en-US" sz="1900"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24A57F7D-F753-45CE-A9AC-5D13A80AFA4A}"/>
              </a:ext>
            </a:extLst>
          </p:cNvPr>
          <p:cNvSpPr>
            <a:spLocks noGrp="1"/>
          </p:cNvSpPr>
          <p:nvPr>
            <p:ph type="sldNum" sz="quarter" idx="12"/>
          </p:nvPr>
        </p:nvSpPr>
        <p:spPr>
          <a:xfrm>
            <a:off x="10590174" y="5894300"/>
            <a:ext cx="1142245" cy="669925"/>
          </a:xfrm>
        </p:spPr>
        <p:txBody>
          <a:bodyPr vert="horz" lIns="91440" tIns="45720" rIns="91440" bIns="45720" rtlCol="0" anchor="b">
            <a:normAutofit/>
          </a:bodyPr>
          <a:lstStyle/>
          <a:p>
            <a:pPr defTabSz="914400">
              <a:spcAft>
                <a:spcPts val="600"/>
              </a:spcAft>
            </a:pPr>
            <a:r>
              <a:rPr lang="en-US" dirty="0">
                <a:solidFill>
                  <a:schemeClr val="tx1"/>
                </a:solidFill>
              </a:rPr>
              <a:t>57</a:t>
            </a:r>
          </a:p>
        </p:txBody>
      </p:sp>
      <p:sp>
        <p:nvSpPr>
          <p:cNvPr id="35" name="Segnaposto piè di pagina 11">
            <a:extLst>
              <a:ext uri="{FF2B5EF4-FFF2-40B4-BE49-F238E27FC236}">
                <a16:creationId xmlns:a16="http://schemas.microsoft.com/office/drawing/2014/main" id="{B4FEDE1D-48E5-4BA9-9650-2B007ECFADC7}"/>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16" name="CasellaDiTesto 15">
            <a:extLst>
              <a:ext uri="{FF2B5EF4-FFF2-40B4-BE49-F238E27FC236}">
                <a16:creationId xmlns:a16="http://schemas.microsoft.com/office/drawing/2014/main" id="{8F66C3DD-77B4-4A69-B2AF-D4C21309AAF3}"/>
              </a:ext>
            </a:extLst>
          </p:cNvPr>
          <p:cNvSpPr txBox="1"/>
          <p:nvPr/>
        </p:nvSpPr>
        <p:spPr>
          <a:xfrm>
            <a:off x="415589" y="4226367"/>
            <a:ext cx="11014411" cy="1862048"/>
          </a:xfrm>
          <a:prstGeom prst="rect">
            <a:avLst/>
          </a:prstGeom>
          <a:gradFill flip="none" rotWithShape="1">
            <a:gsLst>
              <a:gs pos="0">
                <a:schemeClr val="bg2">
                  <a:tint val="97000"/>
                  <a:hueMod val="92000"/>
                  <a:satMod val="169000"/>
                  <a:lumMod val="164000"/>
                </a:schemeClr>
              </a:gs>
              <a:gs pos="100000">
                <a:schemeClr val="bg2">
                  <a:shade val="96000"/>
                  <a:satMod val="120000"/>
                  <a:lumMod val="90000"/>
                </a:schemeClr>
              </a:gs>
            </a:gsLst>
            <a:path path="shape">
              <a:fillToRect l="50000" t="50000" r="50000" b="50000"/>
            </a:path>
            <a:tileRect/>
          </a:gradFill>
        </p:spPr>
        <p:txBody>
          <a:bodyPr wrap="square" rtlCol="0">
            <a:spAutoFit/>
          </a:bodyPr>
          <a:lstStyle/>
          <a:p>
            <a:pPr algn="just"/>
            <a:r>
              <a:rPr lang="it-IT" sz="1900" dirty="0">
                <a:latin typeface="Gill Sans Nova" panose="020B0602020104020203" pitchFamily="34" charset="0"/>
              </a:rPr>
              <a:t>Lettera della norma: l’art. 1815, comma 2, c.c., allorché esclude la debenza di alcun interesse a fronte della pattuizione di interessi usurari, si riferisce ai soli interessi corrispettivi, contemplati pacificamente al comma 1 della disposizione (che prescrive, salvo diversa volontà delle parti, la corresponsione degli interessi dal mutuatario al mutuante); l'art. 644 c.p., comma 1, incrimina chi si fa "dare o promettere" interessi usurari "in corrispettivo di una prestazione di denaro", onde il riferimento alla corrispettività circoscriverebbe la norma ai soli interessi corrispettivi</a:t>
            </a:r>
            <a:r>
              <a:rPr lang="it-IT" sz="2000" dirty="0">
                <a:latin typeface="Gill Sans Nova" panose="020B0602020104020203" pitchFamily="34" charset="0"/>
              </a:rPr>
              <a:t>.</a:t>
            </a:r>
          </a:p>
        </p:txBody>
      </p:sp>
    </p:spTree>
    <p:extLst>
      <p:ext uri="{BB962C8B-B14F-4D97-AF65-F5344CB8AC3E}">
        <p14:creationId xmlns:p14="http://schemas.microsoft.com/office/powerpoint/2010/main" val="22370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Segnaposto testo 2">
            <a:extLst>
              <a:ext uri="{FF2B5EF4-FFF2-40B4-BE49-F238E27FC236}">
                <a16:creationId xmlns:a16="http://schemas.microsoft.com/office/drawing/2014/main" id="{984640EF-BD20-433A-AC8C-596AA82D5460}"/>
              </a:ext>
            </a:extLst>
          </p:cNvPr>
          <p:cNvSpPr>
            <a:spLocks noGrp="1"/>
          </p:cNvSpPr>
          <p:nvPr>
            <p:ph type="body" idx="1"/>
          </p:nvPr>
        </p:nvSpPr>
        <p:spPr>
          <a:xfrm>
            <a:off x="835904" y="1248914"/>
            <a:ext cx="10261515" cy="4216056"/>
          </a:xfrm>
        </p:spPr>
        <p:txBody>
          <a:bodyPr vert="horz" lIns="91440" tIns="45720" rIns="91440" bIns="45720" rtlCol="0" anchor="ctr">
            <a:noAutofit/>
          </a:bodyPr>
          <a:lstStyle/>
          <a:p>
            <a:pPr algn="just"/>
            <a:r>
              <a:rPr lang="en-US" sz="2100" dirty="0" err="1">
                <a:solidFill>
                  <a:schemeClr val="tx1"/>
                </a:solidFill>
                <a:latin typeface="Gill Sans Nova" panose="020B0602020104020203" pitchFamily="34" charset="0"/>
              </a:rPr>
              <a:t>Quanto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alla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funzione</a:t>
            </a:r>
            <a:r>
              <a:rPr lang="en-US" sz="2100" dirty="0">
                <a:solidFill>
                  <a:schemeClr val="tx1"/>
                </a:solidFill>
                <a:latin typeface="Gill Sans Nova" panose="020B0602020104020203" pitchFamily="34" charset="0"/>
              </a:rPr>
              <a:t> propria </a:t>
            </a:r>
            <a:r>
              <a:rPr lang="en-US" sz="2100" dirty="0" err="1">
                <a:solidFill>
                  <a:schemeClr val="tx1"/>
                </a:solidFill>
                <a:latin typeface="Gill Sans Nova" panose="020B0602020104020203" pitchFamily="34" charset="0"/>
              </a:rPr>
              <a:t>delle</a:t>
            </a:r>
            <a:r>
              <a:rPr lang="en-US" sz="2100" dirty="0">
                <a:solidFill>
                  <a:schemeClr val="tx1"/>
                </a:solidFill>
                <a:latin typeface="Gill Sans Nova" panose="020B0602020104020203" pitchFamily="34" charset="0"/>
              </a:rPr>
              <a:t> due diverse </a:t>
            </a:r>
            <a:r>
              <a:rPr lang="en-US" sz="2100" dirty="0" err="1">
                <a:solidFill>
                  <a:schemeClr val="tx1"/>
                </a:solidFill>
                <a:latin typeface="Gill Sans Nova" panose="020B0602020104020203" pitchFamily="34" charset="0"/>
              </a:rPr>
              <a:t>categorie</a:t>
            </a:r>
            <a:r>
              <a:rPr lang="en-US" sz="2100" dirty="0">
                <a:solidFill>
                  <a:schemeClr val="tx1"/>
                </a:solidFill>
                <a:latin typeface="Gill Sans Nova" panose="020B0602020104020203" pitchFamily="34" charset="0"/>
              </a:rPr>
              <a:t> di </a:t>
            </a:r>
            <a:r>
              <a:rPr lang="en-US" sz="2100" dirty="0" err="1">
                <a:solidFill>
                  <a:schemeClr val="tx1"/>
                </a:solidFill>
                <a:latin typeface="Gill Sans Nova" panose="020B0602020104020203" pitchFamily="34" charset="0"/>
              </a:rPr>
              <a:t>interessi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si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sostiene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che</a:t>
            </a:r>
            <a:r>
              <a:rPr lang="en-US" sz="2100" dirty="0">
                <a:solidFill>
                  <a:schemeClr val="tx1"/>
                </a:solidFill>
                <a:latin typeface="Gill Sans Nova" panose="020B0602020104020203" pitchFamily="34" charset="0"/>
              </a:rPr>
              <a:t> </a:t>
            </a:r>
            <a:r>
              <a:rPr lang="it-IT" sz="2100" dirty="0">
                <a:solidFill>
                  <a:schemeClr val="tx1"/>
                </a:solidFill>
                <a:latin typeface="Gill Sans Nova" panose="020B0602020104020203" pitchFamily="34" charset="0"/>
              </a:rPr>
              <a:t>gli </a:t>
            </a:r>
            <a:r>
              <a:rPr lang="it-IT" sz="2100" b="1" dirty="0">
                <a:solidFill>
                  <a:schemeClr val="tx1"/>
                </a:solidFill>
                <a:latin typeface="Gill Sans Nova" panose="020B0602020104020203" pitchFamily="34" charset="0"/>
              </a:rPr>
              <a:t>interessi corrispettivi </a:t>
            </a:r>
            <a:r>
              <a:rPr lang="it-IT" sz="2100" dirty="0">
                <a:solidFill>
                  <a:schemeClr val="tx1"/>
                </a:solidFill>
                <a:latin typeface="Gill Sans Nova" panose="020B0602020104020203" pitchFamily="34" charset="0"/>
              </a:rPr>
              <a:t>hanno funzione </a:t>
            </a:r>
            <a:r>
              <a:rPr lang="it-IT" sz="2100" b="1" dirty="0">
                <a:solidFill>
                  <a:schemeClr val="tx1"/>
                </a:solidFill>
                <a:latin typeface="Gill Sans Nova" panose="020B0602020104020203" pitchFamily="34" charset="0"/>
              </a:rPr>
              <a:t>remunerativa</a:t>
            </a:r>
            <a:r>
              <a:rPr lang="it-IT" sz="2100" dirty="0">
                <a:solidFill>
                  <a:schemeClr val="tx1"/>
                </a:solidFill>
                <a:latin typeface="Gill Sans Nova" panose="020B0602020104020203" pitchFamily="34" charset="0"/>
              </a:rPr>
              <a:t>, i </a:t>
            </a:r>
            <a:r>
              <a:rPr lang="it-IT" sz="2100" b="1" dirty="0">
                <a:solidFill>
                  <a:schemeClr val="tx1"/>
                </a:solidFill>
                <a:latin typeface="Gill Sans Nova" panose="020B0602020104020203" pitchFamily="34" charset="0"/>
              </a:rPr>
              <a:t>moratori</a:t>
            </a:r>
            <a:r>
              <a:rPr lang="it-IT" sz="2100" dirty="0">
                <a:solidFill>
                  <a:schemeClr val="tx1"/>
                </a:solidFill>
                <a:latin typeface="Gill Sans Nova" panose="020B0602020104020203" pitchFamily="34" charset="0"/>
              </a:rPr>
              <a:t>, invece, </a:t>
            </a:r>
            <a:r>
              <a:rPr lang="it-IT" sz="2100" b="1" dirty="0">
                <a:solidFill>
                  <a:schemeClr val="tx1"/>
                </a:solidFill>
                <a:latin typeface="Gill Sans Nova" panose="020B0602020104020203" pitchFamily="34" charset="0"/>
              </a:rPr>
              <a:t>risarcitoria</a:t>
            </a:r>
            <a:r>
              <a:rPr lang="it-IT" sz="2100" dirty="0">
                <a:solidFill>
                  <a:schemeClr val="tx1"/>
                </a:solidFill>
                <a:latin typeface="Gill Sans Nova" panose="020B0602020104020203" pitchFamily="34" charset="0"/>
              </a:rPr>
              <a:t>, in quanto l'interesse corrispettivo costituisce la remunerazione concordata per il godimento diretto di una somma di denaro, mentre l'interesse di mora, secondo quanto previsto dall'art.1224 c.c., rappresenta il danno conseguente l'inadempimento di un'obbligazione pecuniaria.</a:t>
            </a:r>
          </a:p>
          <a:p>
            <a:pPr algn="just"/>
            <a:r>
              <a:rPr lang="it-IT" sz="2100" dirty="0">
                <a:solidFill>
                  <a:schemeClr val="tx1"/>
                </a:solidFill>
                <a:latin typeface="Gill Sans Nova" panose="020B0602020104020203" pitchFamily="34" charset="0"/>
              </a:rPr>
              <a:t>L’art. 1224 c.c., infatti, prevede che gli interessi di mora sono dovuti dal giorno dell’inadempimento, anche qualora non fossero dovuti in precedenza e sebbene il creditore non offra la prova dell’eventuale danno sofferto; qualora invece fossero stati pattuiti interessi corrispettivi in misura superiore a quella legale, gli interessi moratori saranno dovuti nella stessa misura.</a:t>
            </a:r>
          </a:p>
          <a:p>
            <a:pPr algn="just"/>
            <a:r>
              <a:rPr lang="it-IT" sz="2100" dirty="0">
                <a:solidFill>
                  <a:schemeClr val="tx1"/>
                </a:solidFill>
                <a:latin typeface="Gill Sans Nova" panose="020B0602020104020203" pitchFamily="34" charset="0"/>
              </a:rPr>
              <a:t>Ebbene, mentre i corrispettivi sono stabiliti in funzione di compenso per la erogazione del servizio, i secondi, trovando la loro fonte nell’inadempimento ed essendo dovuti in sostituzione dei primi e per eguale ammontare, hanno lo scopo precipuo di prevedere una liquidazione consensuale e preventiva del danno risarcibile,  alla stregua di una clausola penale.</a:t>
            </a:r>
            <a:endParaRPr lang="en-US" sz="2100"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24A57F7D-F753-45CE-A9AC-5D13A80AFA4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58</a:t>
            </a:r>
          </a:p>
        </p:txBody>
      </p:sp>
      <p:sp>
        <p:nvSpPr>
          <p:cNvPr id="35" name="Segnaposto piè di pagina 11">
            <a:extLst>
              <a:ext uri="{FF2B5EF4-FFF2-40B4-BE49-F238E27FC236}">
                <a16:creationId xmlns:a16="http://schemas.microsoft.com/office/drawing/2014/main" id="{B4FEDE1D-48E5-4BA9-9650-2B007ECFADC7}"/>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34511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0" name="Group 82">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4" name="Straight Connector 83">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9" name="Segnaposto testo 2">
            <a:extLst>
              <a:ext uri="{FF2B5EF4-FFF2-40B4-BE49-F238E27FC236}">
                <a16:creationId xmlns:a16="http://schemas.microsoft.com/office/drawing/2014/main" id="{3A76E8A0-2A13-4471-878A-8BE0695DC4F2}"/>
              </a:ext>
            </a:extLst>
          </p:cNvPr>
          <p:cNvSpPr>
            <a:spLocks noGrp="1"/>
          </p:cNvSpPr>
          <p:nvPr>
            <p:ph type="body" idx="1"/>
          </p:nvPr>
        </p:nvSpPr>
        <p:spPr>
          <a:xfrm>
            <a:off x="319760" y="298385"/>
            <a:ext cx="11522561" cy="5894514"/>
          </a:xfrm>
        </p:spPr>
        <p:txBody>
          <a:bodyPr vert="horz" lIns="91440" tIns="45720" rIns="91440" bIns="45720" rtlCol="0" anchor="ctr">
            <a:normAutofit/>
          </a:bodyPr>
          <a:lstStyle/>
          <a:p>
            <a:pPr algn="ctr"/>
            <a:r>
              <a:rPr lang="it-IT" sz="2400" b="1" dirty="0">
                <a:solidFill>
                  <a:schemeClr val="tx1"/>
                </a:solidFill>
                <a:latin typeface="Gill Sans Nova" panose="020B0602020104020203" pitchFamily="34" charset="0"/>
              </a:rPr>
              <a:t>LEGGE 9 OTTOBRE 2002, N. 231 </a:t>
            </a:r>
          </a:p>
          <a:p>
            <a:pPr algn="just"/>
            <a:r>
              <a:rPr lang="it-IT" sz="2400" dirty="0">
                <a:solidFill>
                  <a:schemeClr val="tx1"/>
                </a:solidFill>
                <a:latin typeface="Gill Sans Nova" panose="020B0602020104020203" pitchFamily="34" charset="0"/>
              </a:rPr>
              <a:t>Transazioni commerciali – interessi moratori dovuti a prescindere dalla costituzione in mora de debitore,  dal giorno seguente alla scadenza del termine per il pagamento delle somme al saggio di interesse applicato dalla Banca Centrale Europea.</a:t>
            </a:r>
          </a:p>
          <a:p>
            <a:pPr algn="just"/>
            <a:endParaRPr lang="en-US" dirty="0">
              <a:solidFill>
                <a:schemeClr val="tx1"/>
              </a:solidFill>
              <a:latin typeface="Gill Sans Nova" panose="020B0602020104020203" pitchFamily="34" charset="0"/>
            </a:endParaRPr>
          </a:p>
        </p:txBody>
      </p:sp>
      <p:sp>
        <p:nvSpPr>
          <p:cNvPr id="5" name="Segnaposto numero diapositiva 4">
            <a:extLst>
              <a:ext uri="{FF2B5EF4-FFF2-40B4-BE49-F238E27FC236}">
                <a16:creationId xmlns:a16="http://schemas.microsoft.com/office/drawing/2014/main" id="{61F3001A-5C83-4715-9802-EA254501C50E}"/>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5</a:t>
            </a:r>
          </a:p>
        </p:txBody>
      </p:sp>
      <p:grpSp>
        <p:nvGrpSpPr>
          <p:cNvPr id="81" name="Group 89">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91" name="Straight Connector 90">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91">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93">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Segnaposto piè di pagina 11">
            <a:extLst>
              <a:ext uri="{FF2B5EF4-FFF2-40B4-BE49-F238E27FC236}">
                <a16:creationId xmlns:a16="http://schemas.microsoft.com/office/drawing/2014/main" id="{1C2D5E7D-7BC8-4397-906A-35D77D1AD11A}"/>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custDataLst>
      <p:tags r:id="rId1"/>
    </p:custDataLst>
    <p:extLst>
      <p:ext uri="{BB962C8B-B14F-4D97-AF65-F5344CB8AC3E}">
        <p14:creationId xmlns:p14="http://schemas.microsoft.com/office/powerpoint/2010/main" val="393039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xEl>
                                              <p:pRg st="1" end="1"/>
                                            </p:txEl>
                                          </p:spTgt>
                                        </p:tgtEl>
                                        <p:attrNameLst>
                                          <p:attrName>style.visibility</p:attrName>
                                        </p:attrNameLst>
                                      </p:cBhvr>
                                      <p:to>
                                        <p:strVal val="visible"/>
                                      </p:to>
                                    </p:set>
                                    <p:animEffect transition="in" filter="fade">
                                      <p:cBhvr>
                                        <p:cTn id="10" dur="500"/>
                                        <p:tgtEl>
                                          <p:spTgt spid="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7000"/>
                <a:hueMod val="92000"/>
                <a:satMod val="169000"/>
                <a:lumMod val="164000"/>
              </a:schemeClr>
            </a:gs>
            <a:gs pos="100000">
              <a:schemeClr val="bg2">
                <a:shade val="96000"/>
                <a:satMod val="120000"/>
                <a:lumMod val="90000"/>
              </a:schemeClr>
            </a:gs>
          </a:gsLst>
          <a:path path="rect">
            <a:fillToRect l="100000" t="100000"/>
          </a:path>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Segnaposto testo 2">
            <a:extLst>
              <a:ext uri="{FF2B5EF4-FFF2-40B4-BE49-F238E27FC236}">
                <a16:creationId xmlns:a16="http://schemas.microsoft.com/office/drawing/2014/main" id="{984640EF-BD20-433A-AC8C-596AA82D5460}"/>
              </a:ext>
            </a:extLst>
          </p:cNvPr>
          <p:cNvSpPr>
            <a:spLocks noGrp="1"/>
          </p:cNvSpPr>
          <p:nvPr>
            <p:ph type="body" idx="1"/>
          </p:nvPr>
        </p:nvSpPr>
        <p:spPr>
          <a:xfrm>
            <a:off x="358733" y="2138309"/>
            <a:ext cx="8809624" cy="3494055"/>
          </a:xfrm>
        </p:spPr>
        <p:txBody>
          <a:bodyPr vert="horz" lIns="91440" tIns="45720" rIns="91440" bIns="45720" rtlCol="0" anchor="ctr">
            <a:noAutofit/>
          </a:bodyPr>
          <a:lstStyle/>
          <a:p>
            <a:pPr algn="just"/>
            <a:r>
              <a:rPr lang="en-US" sz="2100" dirty="0" err="1">
                <a:solidFill>
                  <a:schemeClr val="tx1"/>
                </a:solidFill>
                <a:latin typeface="Gill Sans Nova" panose="020B0602020104020203" pitchFamily="34" charset="0"/>
              </a:rPr>
              <a:t>Inoltre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si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aggiunge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che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nelle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rilevazioni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dei</a:t>
            </a:r>
            <a:r>
              <a:rPr lang="en-US" sz="2100" dirty="0">
                <a:solidFill>
                  <a:schemeClr val="tx1"/>
                </a:solidFill>
                <a:latin typeface="Gill Sans Nova" panose="020B0602020104020203" pitchFamily="34" charset="0"/>
              </a:rPr>
              <a:t> D.M. </a:t>
            </a:r>
            <a:r>
              <a:rPr lang="en-US" sz="2100" dirty="0" err="1">
                <a:solidFill>
                  <a:schemeClr val="tx1"/>
                </a:solidFill>
                <a:latin typeface="Gill Sans Nova" panose="020B0602020104020203" pitchFamily="34" charset="0"/>
              </a:rPr>
              <a:t>trimestrali</a:t>
            </a:r>
            <a:r>
              <a:rPr lang="en-US" sz="2100" dirty="0">
                <a:solidFill>
                  <a:schemeClr val="tx1"/>
                </a:solidFill>
                <a:latin typeface="Gill Sans Nova" panose="020B0602020104020203" pitchFamily="34" charset="0"/>
              </a:rPr>
              <a:t> ai </a:t>
            </a:r>
            <a:r>
              <a:rPr lang="en-US" sz="2100" dirty="0" err="1">
                <a:solidFill>
                  <a:schemeClr val="tx1"/>
                </a:solidFill>
                <a:latin typeface="Gill Sans Nova" panose="020B0602020104020203" pitchFamily="34" charset="0"/>
              </a:rPr>
              <a:t>fini</a:t>
            </a:r>
            <a:r>
              <a:rPr lang="en-US" sz="2100" dirty="0">
                <a:solidFill>
                  <a:schemeClr val="tx1"/>
                </a:solidFill>
                <a:latin typeface="Gill Sans Nova" panose="020B0602020104020203" pitchFamily="34" charset="0"/>
              </a:rPr>
              <a:t> del </a:t>
            </a:r>
            <a:r>
              <a:rPr lang="en-US" sz="2100" dirty="0" err="1">
                <a:solidFill>
                  <a:schemeClr val="tx1"/>
                </a:solidFill>
                <a:latin typeface="Gill Sans Nova" panose="020B0602020104020203" pitchFamily="34" charset="0"/>
              </a:rPr>
              <a:t>calcolo</a:t>
            </a:r>
            <a:r>
              <a:rPr lang="en-US" sz="2100" dirty="0">
                <a:solidFill>
                  <a:schemeClr val="tx1"/>
                </a:solidFill>
                <a:latin typeface="Gill Sans Nova" panose="020B0602020104020203" pitchFamily="34" charset="0"/>
              </a:rPr>
              <a:t> del TEGM, </a:t>
            </a:r>
            <a:r>
              <a:rPr lang="en-US" sz="2100" dirty="0" err="1">
                <a:solidFill>
                  <a:schemeClr val="tx1"/>
                </a:solidFill>
                <a:latin typeface="Gill Sans Nova" panose="020B0602020104020203" pitchFamily="34" charset="0"/>
              </a:rPr>
              <a:t>gli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interessi</a:t>
            </a:r>
            <a:r>
              <a:rPr lang="en-US" sz="2100" dirty="0">
                <a:solidFill>
                  <a:schemeClr val="tx1"/>
                </a:solidFill>
                <a:latin typeface="Gill Sans Nova" panose="020B0602020104020203" pitchFamily="34" charset="0"/>
              </a:rPr>
              <a:t> di mora non </a:t>
            </a:r>
            <a:r>
              <a:rPr lang="en-US" sz="2100" dirty="0" err="1">
                <a:solidFill>
                  <a:schemeClr val="tx1"/>
                </a:solidFill>
                <a:latin typeface="Gill Sans Nova" panose="020B0602020104020203" pitchFamily="34" charset="0"/>
              </a:rPr>
              <a:t>sono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inclusi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allorchè</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i</a:t>
            </a:r>
            <a:r>
              <a:rPr lang="en-US" sz="2100" dirty="0">
                <a:solidFill>
                  <a:schemeClr val="tx1"/>
                </a:solidFill>
                <a:latin typeface="Gill Sans Nova" panose="020B0602020104020203" pitchFamily="34" charset="0"/>
              </a:rPr>
              <a:t> due </a:t>
            </a:r>
            <a:r>
              <a:rPr lang="en-US" sz="2100" dirty="0" err="1">
                <a:solidFill>
                  <a:schemeClr val="tx1"/>
                </a:solidFill>
                <a:latin typeface="Gill Sans Nova" panose="020B0602020104020203" pitchFamily="34" charset="0"/>
              </a:rPr>
              <a:t>dati</a:t>
            </a:r>
            <a:r>
              <a:rPr lang="en-US" sz="2100" dirty="0">
                <a:solidFill>
                  <a:schemeClr val="tx1"/>
                </a:solidFill>
                <a:latin typeface="Gill Sans Nova" panose="020B0602020104020203" pitchFamily="34" charset="0"/>
              </a:rPr>
              <a:t> </a:t>
            </a:r>
            <a:r>
              <a:rPr lang="it-IT" sz="2100" dirty="0">
                <a:solidFill>
                  <a:schemeClr val="tx1"/>
                </a:solidFill>
                <a:latin typeface="Gill Sans Nova" panose="020B0602020104020203" pitchFamily="34" charset="0"/>
              </a:rPr>
              <a:t>– TEG del singolo rapporto e TEGM determinante il tasso soglia – devono essere omogenei: onde nel TEG del singolo rapporto gli interessi moratori non devono essere conteggiati.</a:t>
            </a:r>
          </a:p>
          <a:p>
            <a:pPr algn="just"/>
            <a:r>
              <a:rPr lang="it-IT" sz="2100" dirty="0">
                <a:solidFill>
                  <a:schemeClr val="tx1"/>
                </a:solidFill>
                <a:latin typeface="Gill Sans Nova" panose="020B0602020104020203" pitchFamily="34" charset="0"/>
              </a:rPr>
              <a:t>L’esigenza di omogeneità dei parametri TEG-TEGM discende </a:t>
            </a:r>
            <a:r>
              <a:rPr lang="en-US" sz="2100" dirty="0">
                <a:solidFill>
                  <a:schemeClr val="tx1"/>
                </a:solidFill>
                <a:latin typeface="Gill Sans Nova" panose="020B0602020104020203" pitchFamily="34" charset="0"/>
              </a:rPr>
              <a:t>dal cd. “</a:t>
            </a:r>
            <a:r>
              <a:rPr lang="en-US" sz="2100" b="1" dirty="0">
                <a:solidFill>
                  <a:schemeClr val="tx1"/>
                </a:solidFill>
                <a:latin typeface="Gill Sans Nova" panose="020B0602020104020203" pitchFamily="34" charset="0"/>
              </a:rPr>
              <a:t>principio di </a:t>
            </a:r>
            <a:r>
              <a:rPr lang="en-US" sz="2100" b="1" dirty="0" err="1">
                <a:solidFill>
                  <a:schemeClr val="tx1"/>
                </a:solidFill>
                <a:latin typeface="Gill Sans Nova" panose="020B0602020104020203" pitchFamily="34" charset="0"/>
              </a:rPr>
              <a:t>simmetria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coniato</a:t>
            </a:r>
            <a:r>
              <a:rPr lang="en-US" sz="2100" dirty="0">
                <a:solidFill>
                  <a:schemeClr val="tx1"/>
                </a:solidFill>
                <a:latin typeface="Gill Sans Nova" panose="020B0602020104020203" pitchFamily="34" charset="0"/>
              </a:rPr>
              <a:t> in </a:t>
            </a:r>
            <a:r>
              <a:rPr lang="en-US" sz="2100" dirty="0" err="1">
                <a:solidFill>
                  <a:schemeClr val="tx1"/>
                </a:solidFill>
                <a:latin typeface="Gill Sans Nova" panose="020B0602020104020203" pitchFamily="34" charset="0"/>
              </a:rPr>
              <a:t>riferimento</a:t>
            </a:r>
            <a:r>
              <a:rPr lang="en-US" sz="2100" dirty="0">
                <a:solidFill>
                  <a:schemeClr val="tx1"/>
                </a:solidFill>
                <a:latin typeface="Gill Sans Nova" panose="020B0602020104020203" pitchFamily="34" charset="0"/>
              </a:rPr>
              <a:t> alle </a:t>
            </a:r>
            <a:r>
              <a:rPr lang="en-US" sz="2100" dirty="0" err="1">
                <a:solidFill>
                  <a:schemeClr val="tx1"/>
                </a:solidFill>
                <a:latin typeface="Gill Sans Nova" panose="020B0602020104020203" pitchFamily="34" charset="0"/>
              </a:rPr>
              <a:t>questioni</a:t>
            </a:r>
            <a:r>
              <a:rPr lang="en-US" sz="2100" dirty="0">
                <a:solidFill>
                  <a:schemeClr val="tx1"/>
                </a:solidFill>
                <a:latin typeface="Gill Sans Nova" panose="020B0602020104020203" pitchFamily="34" charset="0"/>
              </a:rPr>
              <a:t> di usura </a:t>
            </a:r>
            <a:r>
              <a:rPr lang="en-US" sz="2100" dirty="0" err="1">
                <a:solidFill>
                  <a:schemeClr val="tx1"/>
                </a:solidFill>
                <a:latin typeface="Gill Sans Nova" panose="020B0602020104020203" pitchFamily="34" charset="0"/>
              </a:rPr>
              <a:t>oggettiva</a:t>
            </a:r>
            <a:r>
              <a:rPr lang="en-US" sz="2100" dirty="0">
                <a:solidFill>
                  <a:schemeClr val="tx1"/>
                </a:solidFill>
                <a:latin typeface="Gill Sans Nova" panose="020B0602020104020203" pitchFamily="34" charset="0"/>
              </a:rPr>
              <a:t>.</a:t>
            </a:r>
          </a:p>
          <a:p>
            <a:pPr algn="just"/>
            <a:r>
              <a:rPr lang="en-US" sz="2100" dirty="0">
                <a:solidFill>
                  <a:schemeClr val="tx1"/>
                </a:solidFill>
                <a:latin typeface="Gill Sans Nova" panose="020B0602020104020203" pitchFamily="34" charset="0"/>
              </a:rPr>
              <a:t>Secondo tale principio, ritenuto </a:t>
            </a:r>
            <a:r>
              <a:rPr lang="en-US" sz="2100" dirty="0" err="1">
                <a:solidFill>
                  <a:schemeClr val="tx1"/>
                </a:solidFill>
                <a:latin typeface="Gill Sans Nova" panose="020B0602020104020203" pitchFamily="34" charset="0"/>
              </a:rPr>
              <a:t>che</a:t>
            </a:r>
            <a:r>
              <a:rPr lang="en-US" sz="2100" dirty="0">
                <a:solidFill>
                  <a:schemeClr val="tx1"/>
                </a:solidFill>
                <a:latin typeface="Gill Sans Nova" panose="020B0602020104020203" pitchFamily="34" charset="0"/>
              </a:rPr>
              <a:t> il </a:t>
            </a:r>
            <a:r>
              <a:rPr lang="en-US" sz="2100" dirty="0" err="1">
                <a:solidFill>
                  <a:schemeClr val="tx1"/>
                </a:solidFill>
                <a:latin typeface="Gill Sans Nova" panose="020B0602020104020203" pitchFamily="34" charset="0"/>
              </a:rPr>
              <a:t>giudizio</a:t>
            </a:r>
            <a:r>
              <a:rPr lang="en-US" sz="2100" dirty="0">
                <a:solidFill>
                  <a:schemeClr val="tx1"/>
                </a:solidFill>
                <a:latin typeface="Gill Sans Nova" panose="020B0602020104020203" pitchFamily="34" charset="0"/>
              </a:rPr>
              <a:t> in punto di </a:t>
            </a:r>
            <a:r>
              <a:rPr lang="en-US" sz="2100" dirty="0" err="1">
                <a:solidFill>
                  <a:schemeClr val="tx1"/>
                </a:solidFill>
                <a:latin typeface="Gill Sans Nova" panose="020B0602020104020203" pitchFamily="34" charset="0"/>
              </a:rPr>
              <a:t>usurarietà</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si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basa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sul</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raffronto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tra</a:t>
            </a:r>
            <a:r>
              <a:rPr lang="en-US" sz="2100" dirty="0">
                <a:solidFill>
                  <a:schemeClr val="tx1"/>
                </a:solidFill>
                <a:latin typeface="Gill Sans Nova" panose="020B0602020104020203" pitchFamily="34" charset="0"/>
              </a:rPr>
              <a:t> un </a:t>
            </a:r>
            <a:r>
              <a:rPr lang="en-US" sz="2100" dirty="0" err="1">
                <a:solidFill>
                  <a:schemeClr val="tx1"/>
                </a:solidFill>
                <a:latin typeface="Gill Sans Nova" panose="020B0602020104020203" pitchFamily="34" charset="0"/>
              </a:rPr>
              <a:t>dato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concreto</a:t>
            </a:r>
            <a:r>
              <a:rPr lang="en-US" sz="2100" dirty="0">
                <a:solidFill>
                  <a:schemeClr val="tx1"/>
                </a:solidFill>
                <a:latin typeface="Gill Sans Nova" panose="020B0602020104020203" pitchFamily="34" charset="0"/>
              </a:rPr>
              <a:t> (lo </a:t>
            </a:r>
            <a:r>
              <a:rPr lang="en-US" sz="2100" dirty="0" err="1">
                <a:solidFill>
                  <a:schemeClr val="tx1"/>
                </a:solidFill>
                <a:latin typeface="Gill Sans Nova" panose="020B0602020104020203" pitchFamily="34" charset="0"/>
              </a:rPr>
              <a:t>specificio</a:t>
            </a:r>
            <a:r>
              <a:rPr lang="en-US" sz="2100" dirty="0">
                <a:solidFill>
                  <a:schemeClr val="tx1"/>
                </a:solidFill>
                <a:latin typeface="Gill Sans Nova" panose="020B0602020104020203" pitchFamily="34" charset="0"/>
              </a:rPr>
              <a:t> TEG </a:t>
            </a:r>
            <a:r>
              <a:rPr lang="en-US" sz="2100" dirty="0" err="1">
                <a:solidFill>
                  <a:schemeClr val="tx1"/>
                </a:solidFill>
                <a:latin typeface="Gill Sans Nova" panose="020B0602020104020203" pitchFamily="34" charset="0"/>
              </a:rPr>
              <a:t>applicato</a:t>
            </a:r>
            <a:r>
              <a:rPr lang="en-US" sz="2100" dirty="0">
                <a:solidFill>
                  <a:schemeClr val="tx1"/>
                </a:solidFill>
                <a:latin typeface="Gill Sans Nova" panose="020B0602020104020203" pitchFamily="34" charset="0"/>
              </a:rPr>
              <a:t> al </a:t>
            </a:r>
            <a:r>
              <a:rPr lang="en-US" sz="2100" dirty="0" err="1">
                <a:solidFill>
                  <a:schemeClr val="tx1"/>
                </a:solidFill>
                <a:latin typeface="Gill Sans Nova" panose="020B0602020104020203" pitchFamily="34" charset="0"/>
              </a:rPr>
              <a:t>singolo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contratto</a:t>
            </a:r>
            <a:r>
              <a:rPr lang="en-US" sz="2100" dirty="0">
                <a:solidFill>
                  <a:schemeClr val="tx1"/>
                </a:solidFill>
                <a:latin typeface="Gill Sans Nova" panose="020B0602020104020203" pitchFamily="34" charset="0"/>
              </a:rPr>
              <a:t>) e un </a:t>
            </a:r>
            <a:r>
              <a:rPr lang="en-US" sz="2100" dirty="0" err="1">
                <a:solidFill>
                  <a:schemeClr val="tx1"/>
                </a:solidFill>
                <a:latin typeface="Gill Sans Nova" panose="020B0602020104020203" pitchFamily="34" charset="0"/>
              </a:rPr>
              <a:t>dato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astratto</a:t>
            </a:r>
            <a:r>
              <a:rPr lang="en-US" sz="2100" dirty="0">
                <a:solidFill>
                  <a:schemeClr val="tx1"/>
                </a:solidFill>
                <a:latin typeface="Gill Sans Nova" panose="020B0602020104020203" pitchFamily="34" charset="0"/>
              </a:rPr>
              <a:t> (il TEGM </a:t>
            </a:r>
            <a:r>
              <a:rPr lang="en-US" sz="2100" dirty="0" err="1">
                <a:solidFill>
                  <a:schemeClr val="tx1"/>
                </a:solidFill>
                <a:latin typeface="Gill Sans Nova" panose="020B0602020104020203" pitchFamily="34" charset="0"/>
              </a:rPr>
              <a:t>rilevato</a:t>
            </a:r>
            <a:r>
              <a:rPr lang="en-US" sz="2100" dirty="0">
                <a:solidFill>
                  <a:schemeClr val="tx1"/>
                </a:solidFill>
                <a:latin typeface="Gill Sans Nova" panose="020B0602020104020203" pitchFamily="34" charset="0"/>
              </a:rPr>
              <a:t> con </a:t>
            </a:r>
            <a:r>
              <a:rPr lang="en-US" sz="2100" dirty="0" err="1">
                <a:solidFill>
                  <a:schemeClr val="tx1"/>
                </a:solidFill>
                <a:latin typeface="Gill Sans Nova" panose="020B0602020104020203" pitchFamily="34" charset="0"/>
              </a:rPr>
              <a:t>riferimento</a:t>
            </a:r>
            <a:r>
              <a:rPr lang="en-US" sz="2100" dirty="0">
                <a:solidFill>
                  <a:schemeClr val="tx1"/>
                </a:solidFill>
                <a:latin typeface="Gill Sans Nova" panose="020B0602020104020203" pitchFamily="34" charset="0"/>
              </a:rPr>
              <a:t> al </a:t>
            </a:r>
            <a:r>
              <a:rPr lang="en-US" sz="2100" dirty="0" err="1">
                <a:solidFill>
                  <a:schemeClr val="tx1"/>
                </a:solidFill>
                <a:latin typeface="Gill Sans Nova" panose="020B0602020104020203" pitchFamily="34" charset="0"/>
              </a:rPr>
              <a:t>tipo</a:t>
            </a:r>
            <a:r>
              <a:rPr lang="en-US" sz="2100" dirty="0">
                <a:solidFill>
                  <a:schemeClr val="tx1"/>
                </a:solidFill>
                <a:latin typeface="Gill Sans Nova" panose="020B0602020104020203" pitchFamily="34" charset="0"/>
              </a:rPr>
              <a:t> di </a:t>
            </a:r>
            <a:r>
              <a:rPr lang="en-US" sz="2100" dirty="0" err="1">
                <a:solidFill>
                  <a:schemeClr val="tx1"/>
                </a:solidFill>
                <a:latin typeface="Gill Sans Nova" panose="020B0602020104020203" pitchFamily="34" charset="0"/>
              </a:rPr>
              <a:t>appartenenza</a:t>
            </a:r>
            <a:r>
              <a:rPr lang="en-US" sz="2100" dirty="0">
                <a:solidFill>
                  <a:schemeClr val="tx1"/>
                </a:solidFill>
                <a:latin typeface="Gill Sans Nova" panose="020B0602020104020203" pitchFamily="34" charset="0"/>
              </a:rPr>
              <a:t> del </a:t>
            </a:r>
            <a:r>
              <a:rPr lang="en-US" sz="2100" dirty="0" err="1">
                <a:solidFill>
                  <a:schemeClr val="tx1"/>
                </a:solidFill>
                <a:latin typeface="Gill Sans Nova" panose="020B0602020104020203" pitchFamily="34" charset="0"/>
              </a:rPr>
              <a:t>contratto</a:t>
            </a:r>
            <a:r>
              <a:rPr lang="en-US" sz="2100" dirty="0">
                <a:solidFill>
                  <a:schemeClr val="tx1"/>
                </a:solidFill>
                <a:latin typeface="Gill Sans Nova" panose="020B0602020104020203" pitchFamily="34" charset="0"/>
              </a:rPr>
              <a:t> in </a:t>
            </a:r>
            <a:r>
              <a:rPr lang="en-US" sz="2100" dirty="0" err="1">
                <a:solidFill>
                  <a:schemeClr val="tx1"/>
                </a:solidFill>
                <a:latin typeface="Gill Sans Nova" panose="020B0602020104020203" pitchFamily="34" charset="0"/>
              </a:rPr>
              <a:t>questione</a:t>
            </a:r>
            <a:r>
              <a:rPr lang="en-US" sz="2100" dirty="0">
                <a:solidFill>
                  <a:schemeClr val="tx1"/>
                </a:solidFill>
                <a:latin typeface="Gill Sans Nova" panose="020B0602020104020203" pitchFamily="34" charset="0"/>
              </a:rPr>
              <a:t>), è </a:t>
            </a:r>
            <a:r>
              <a:rPr lang="en-US" sz="2100" dirty="0" err="1">
                <a:solidFill>
                  <a:schemeClr val="tx1"/>
                </a:solidFill>
                <a:latin typeface="Gill Sans Nova" panose="020B0602020104020203" pitchFamily="34" charset="0"/>
              </a:rPr>
              <a:t>necessario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che</a:t>
            </a:r>
            <a:r>
              <a:rPr lang="en-US" sz="2100" dirty="0">
                <a:solidFill>
                  <a:schemeClr val="tx1"/>
                </a:solidFill>
                <a:latin typeface="Gill Sans Nova" panose="020B0602020104020203" pitchFamily="34" charset="0"/>
              </a:rPr>
              <a:t> vi </a:t>
            </a:r>
            <a:r>
              <a:rPr lang="en-US" sz="2100" dirty="0" err="1">
                <a:solidFill>
                  <a:schemeClr val="tx1"/>
                </a:solidFill>
                <a:latin typeface="Gill Sans Nova" panose="020B0602020104020203" pitchFamily="34" charset="0"/>
              </a:rPr>
              <a:t>sia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perfetta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simmetria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tra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i</a:t>
            </a:r>
            <a:r>
              <a:rPr lang="en-US" sz="2100" dirty="0">
                <a:solidFill>
                  <a:schemeClr val="tx1"/>
                </a:solidFill>
                <a:latin typeface="Gill Sans Nova" panose="020B0602020104020203" pitchFamily="34" charset="0"/>
              </a:rPr>
              <a:t> due </a:t>
            </a:r>
            <a:r>
              <a:rPr lang="en-US" sz="2100" dirty="0" err="1">
                <a:solidFill>
                  <a:schemeClr val="tx1"/>
                </a:solidFill>
                <a:latin typeface="Gill Sans Nova" panose="020B0602020104020203" pitchFamily="34" charset="0"/>
              </a:rPr>
              <a:t>elementi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posti</a:t>
            </a:r>
            <a:r>
              <a:rPr lang="en-US" sz="2100" dirty="0">
                <a:solidFill>
                  <a:schemeClr val="tx1"/>
                </a:solidFill>
                <a:latin typeface="Gill Sans Nova" panose="020B0602020104020203" pitchFamily="34" charset="0"/>
              </a:rPr>
              <a:t> a </a:t>
            </a:r>
            <a:r>
              <a:rPr lang="en-US" sz="2100" dirty="0" err="1">
                <a:solidFill>
                  <a:schemeClr val="tx1"/>
                </a:solidFill>
                <a:latin typeface="Gill Sans Nova" panose="020B0602020104020203" pitchFamily="34" charset="0"/>
              </a:rPr>
              <a:t>confronto</a:t>
            </a:r>
            <a:r>
              <a:rPr lang="en-US" sz="2100" dirty="0">
                <a:solidFill>
                  <a:schemeClr val="tx1"/>
                </a:solidFill>
                <a:latin typeface="Gill Sans Nova" panose="020B0602020104020203" pitchFamily="34" charset="0"/>
              </a:rPr>
              <a:t>.</a:t>
            </a:r>
          </a:p>
          <a:p>
            <a:pPr algn="just"/>
            <a:r>
              <a:rPr lang="en-US" sz="2400" dirty="0">
                <a:solidFill>
                  <a:schemeClr val="tx1"/>
                </a:solidFill>
                <a:latin typeface="Gill Sans Nova" panose="020B0602020104020203" pitchFamily="34" charset="0"/>
              </a:rPr>
              <a:t> </a:t>
            </a:r>
          </a:p>
          <a:p>
            <a:pPr algn="just"/>
            <a:endParaRPr lang="en-US" sz="2400"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24A57F7D-F753-45CE-A9AC-5D13A80AFA4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59</a:t>
            </a:r>
          </a:p>
        </p:txBody>
      </p:sp>
      <p:sp>
        <p:nvSpPr>
          <p:cNvPr id="35" name="Segnaposto piè di pagina 11">
            <a:extLst>
              <a:ext uri="{FF2B5EF4-FFF2-40B4-BE49-F238E27FC236}">
                <a16:creationId xmlns:a16="http://schemas.microsoft.com/office/drawing/2014/main" id="{B4FEDE1D-48E5-4BA9-9650-2B007ECFADC7}"/>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pic>
        <p:nvPicPr>
          <p:cNvPr id="5" name="Immagine 4">
            <a:extLst>
              <a:ext uri="{FF2B5EF4-FFF2-40B4-BE49-F238E27FC236}">
                <a16:creationId xmlns:a16="http://schemas.microsoft.com/office/drawing/2014/main" id="{E2F391E7-2277-4E9A-B3B8-BDD675381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6218" y="347371"/>
            <a:ext cx="2412794" cy="2596317"/>
          </a:xfrm>
          <a:prstGeom prst="rect">
            <a:avLst/>
          </a:prstGeom>
        </p:spPr>
      </p:pic>
      <p:pic>
        <p:nvPicPr>
          <p:cNvPr id="9" name="Immagine 8">
            <a:extLst>
              <a:ext uri="{FF2B5EF4-FFF2-40B4-BE49-F238E27FC236}">
                <a16:creationId xmlns:a16="http://schemas.microsoft.com/office/drawing/2014/main" id="{1A22ECE7-26D4-4EA6-A3ED-B9163A9A9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539" y="3062565"/>
            <a:ext cx="2388149" cy="2569799"/>
          </a:xfrm>
          <a:prstGeom prst="rect">
            <a:avLst/>
          </a:prstGeom>
        </p:spPr>
      </p:pic>
    </p:spTree>
    <p:extLst>
      <p:ext uri="{BB962C8B-B14F-4D97-AF65-F5344CB8AC3E}">
        <p14:creationId xmlns:p14="http://schemas.microsoft.com/office/powerpoint/2010/main" val="337297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100000">
              <a:schemeClr val="bg2">
                <a:shade val="96000"/>
                <a:satMod val="120000"/>
                <a:lumMod val="90000"/>
              </a:schemeClr>
            </a:gs>
          </a:gsLst>
          <a:lin ang="10800000" scaled="1"/>
          <a:tileRect/>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Segnaposto testo 2">
            <a:extLst>
              <a:ext uri="{FF2B5EF4-FFF2-40B4-BE49-F238E27FC236}">
                <a16:creationId xmlns:a16="http://schemas.microsoft.com/office/drawing/2014/main" id="{984640EF-BD20-433A-AC8C-596AA82D5460}"/>
              </a:ext>
            </a:extLst>
          </p:cNvPr>
          <p:cNvSpPr>
            <a:spLocks noGrp="1"/>
          </p:cNvSpPr>
          <p:nvPr>
            <p:ph type="body" idx="1"/>
          </p:nvPr>
        </p:nvSpPr>
        <p:spPr>
          <a:xfrm>
            <a:off x="835904" y="1163982"/>
            <a:ext cx="10261515" cy="4216056"/>
          </a:xfrm>
        </p:spPr>
        <p:txBody>
          <a:bodyPr vert="horz" lIns="91440" tIns="45720" rIns="91440" bIns="45720" rtlCol="0" anchor="ctr">
            <a:noAutofit/>
          </a:bodyPr>
          <a:lstStyle/>
          <a:p>
            <a:pPr algn="just">
              <a:spcAft>
                <a:spcPts val="3000"/>
              </a:spcAft>
            </a:pPr>
            <a:r>
              <a:rPr lang="it-IT" sz="2400" dirty="0">
                <a:solidFill>
                  <a:schemeClr val="tx1"/>
                </a:solidFill>
                <a:latin typeface="Gill Sans Nova" panose="020B0602020104020203" pitchFamily="34" charset="0"/>
              </a:rPr>
              <a:t>Se, infatti, il TEG concreto del contratto </a:t>
            </a:r>
            <a:r>
              <a:rPr lang="it-IT" sz="2400" i="1" dirty="0">
                <a:solidFill>
                  <a:schemeClr val="tx1"/>
                </a:solidFill>
                <a:latin typeface="Gill Sans Nova" panose="020B0602020104020203" pitchFamily="34" charset="0"/>
              </a:rPr>
              <a:t>x</a:t>
            </a:r>
            <a:r>
              <a:rPr lang="it-IT" sz="2400" dirty="0">
                <a:solidFill>
                  <a:schemeClr val="tx1"/>
                </a:solidFill>
                <a:latin typeface="Gill Sans Nova" panose="020B0602020104020203" pitchFamily="34" charset="0"/>
              </a:rPr>
              <a:t> viene calcolato comprendendovi l’onere </a:t>
            </a:r>
            <a:r>
              <a:rPr lang="it-IT" sz="2400" i="1" dirty="0">
                <a:solidFill>
                  <a:schemeClr val="tx1"/>
                </a:solidFill>
                <a:latin typeface="Gill Sans Nova" panose="020B0602020104020203" pitchFamily="34" charset="0"/>
              </a:rPr>
              <a:t>y</a:t>
            </a:r>
            <a:r>
              <a:rPr lang="it-IT" sz="2400" dirty="0">
                <a:solidFill>
                  <a:schemeClr val="tx1"/>
                </a:solidFill>
                <a:latin typeface="Gill Sans Nova" panose="020B0602020104020203" pitchFamily="34" charset="0"/>
              </a:rPr>
              <a:t>, Il quale tuttavia non è stato incluso tra gli oneri conteggiati in sede di rilevazione dei TEGM, non può parlarsi di corrispondenza tra le voci di costo del singolo contratto e quelle incluse nel parametro oggetto di rilevazione, venendo così a prodursi un risultato distorto rispetto all’esigenza di verificare i tassi (comprensivi di oneri) effettivamente praticati nel mercato del credito.</a:t>
            </a:r>
          </a:p>
          <a:p>
            <a:pPr algn="just"/>
            <a:r>
              <a:rPr lang="en-US" sz="2400" dirty="0">
                <a:solidFill>
                  <a:schemeClr val="tx1"/>
                </a:solidFill>
                <a:latin typeface="Gill Sans Nova" panose="020B0602020104020203" pitchFamily="34" charset="0"/>
              </a:rPr>
              <a:t>Il principio di </a:t>
            </a:r>
            <a:r>
              <a:rPr lang="en-US" sz="2400" dirty="0" err="1">
                <a:solidFill>
                  <a:schemeClr val="tx1"/>
                </a:solidFill>
                <a:latin typeface="Gill Sans Nova" panose="020B0602020104020203" pitchFamily="34" charset="0"/>
              </a:rPr>
              <a:t>simmetria</a:t>
            </a:r>
            <a:r>
              <a:rPr lang="en-US" sz="2400" dirty="0">
                <a:solidFill>
                  <a:schemeClr val="tx1"/>
                </a:solidFill>
                <a:latin typeface="Gill Sans Nova" panose="020B0602020104020203" pitchFamily="34" charset="0"/>
              </a:rPr>
              <a:t> è </a:t>
            </a:r>
            <a:r>
              <a:rPr lang="en-US" sz="2400" dirty="0" err="1">
                <a:solidFill>
                  <a:schemeClr val="tx1"/>
                </a:solidFill>
                <a:latin typeface="Gill Sans Nova" panose="020B0602020104020203" pitchFamily="34" charset="0"/>
              </a:rPr>
              <a:t>stato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accolto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dalla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giurisprudenza</a:t>
            </a:r>
            <a:r>
              <a:rPr lang="en-US" sz="2400" dirty="0">
                <a:solidFill>
                  <a:schemeClr val="tx1"/>
                </a:solidFill>
                <a:latin typeface="Gill Sans Nova" panose="020B0602020104020203" pitchFamily="34" charset="0"/>
              </a:rPr>
              <a:t> di </a:t>
            </a:r>
            <a:r>
              <a:rPr lang="en-US" sz="2400" dirty="0" err="1">
                <a:solidFill>
                  <a:schemeClr val="tx1"/>
                </a:solidFill>
                <a:latin typeface="Gill Sans Nova" panose="020B0602020104020203" pitchFamily="34" charset="0"/>
              </a:rPr>
              <a:t>legittimità</a:t>
            </a:r>
            <a:r>
              <a:rPr lang="en-US" sz="2400" dirty="0">
                <a:solidFill>
                  <a:schemeClr val="tx1"/>
                </a:solidFill>
                <a:latin typeface="Gill Sans Nova" panose="020B0602020104020203" pitchFamily="34" charset="0"/>
              </a:rPr>
              <a:t> con Cass., 20 </a:t>
            </a:r>
            <a:r>
              <a:rPr lang="en-US" sz="2400" dirty="0" err="1">
                <a:solidFill>
                  <a:schemeClr val="tx1"/>
                </a:solidFill>
                <a:latin typeface="Gill Sans Nova" panose="020B0602020104020203" pitchFamily="34" charset="0"/>
              </a:rPr>
              <a:t>giugno</a:t>
            </a:r>
            <a:r>
              <a:rPr lang="en-US" sz="2400" dirty="0">
                <a:solidFill>
                  <a:schemeClr val="tx1"/>
                </a:solidFill>
                <a:latin typeface="Gill Sans Nova" panose="020B0602020104020203" pitchFamily="34" charset="0"/>
              </a:rPr>
              <a:t> 2018, n. 16303, </a:t>
            </a:r>
            <a:r>
              <a:rPr lang="en-US" sz="2400" dirty="0" err="1">
                <a:solidFill>
                  <a:schemeClr val="tx1"/>
                </a:solidFill>
                <a:latin typeface="Gill Sans Nova" panose="020B0602020104020203" pitchFamily="34" charset="0"/>
              </a:rPr>
              <a:t>espressasi</a:t>
            </a:r>
            <a:r>
              <a:rPr lang="en-US" sz="2400" dirty="0">
                <a:solidFill>
                  <a:schemeClr val="tx1"/>
                </a:solidFill>
                <a:latin typeface="Gill Sans Nova" panose="020B0602020104020203" pitchFamily="34" charset="0"/>
              </a:rPr>
              <a:t> in </a:t>
            </a:r>
            <a:r>
              <a:rPr lang="en-US" sz="2400" dirty="0" err="1">
                <a:solidFill>
                  <a:schemeClr val="tx1"/>
                </a:solidFill>
                <a:latin typeface="Gill Sans Nova" panose="020B0602020104020203" pitchFamily="34" charset="0"/>
              </a:rPr>
              <a:t>materia</a:t>
            </a:r>
            <a:r>
              <a:rPr lang="en-US" sz="2400" dirty="0">
                <a:solidFill>
                  <a:schemeClr val="tx1"/>
                </a:solidFill>
                <a:latin typeface="Gill Sans Nova" panose="020B0602020104020203" pitchFamily="34" charset="0"/>
              </a:rPr>
              <a:t> di CMS in </a:t>
            </a:r>
            <a:r>
              <a:rPr lang="en-US" sz="2400" dirty="0" err="1">
                <a:solidFill>
                  <a:schemeClr val="tx1"/>
                </a:solidFill>
                <a:latin typeface="Gill Sans Nova" panose="020B0602020104020203" pitchFamily="34" charset="0"/>
              </a:rPr>
              <a:t>relazione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disciplina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antiusura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sul</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presupposto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della</a:t>
            </a:r>
            <a:r>
              <a:rPr lang="en-US" sz="2400" dirty="0">
                <a:solidFill>
                  <a:schemeClr val="tx1"/>
                </a:solidFill>
                <a:latin typeface="Gill Sans Nova" panose="020B0602020104020203" pitchFamily="34" charset="0"/>
              </a:rPr>
              <a:t> </a:t>
            </a:r>
            <a:r>
              <a:rPr lang="it-IT" sz="2400" dirty="0">
                <a:solidFill>
                  <a:schemeClr val="tx1"/>
                </a:solidFill>
                <a:latin typeface="Gill Sans Nova" panose="020B0602020104020203" pitchFamily="34" charset="0"/>
              </a:rPr>
              <a:t>necessaria omogeneità tra le modalità di rilevazione del TEGM e le modalità di calcolo del TEG relativo alla singola operazione.</a:t>
            </a:r>
            <a:endParaRPr lang="en-US" sz="2400"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24A57F7D-F753-45CE-A9AC-5D13A80AFA4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60</a:t>
            </a:r>
          </a:p>
        </p:txBody>
      </p:sp>
      <p:sp>
        <p:nvSpPr>
          <p:cNvPr id="35" name="Segnaposto piè di pagina 11">
            <a:extLst>
              <a:ext uri="{FF2B5EF4-FFF2-40B4-BE49-F238E27FC236}">
                <a16:creationId xmlns:a16="http://schemas.microsoft.com/office/drawing/2014/main" id="{B4FEDE1D-48E5-4BA9-9650-2B007ECFADC7}"/>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71971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100000">
              <a:schemeClr val="bg2">
                <a:shade val="96000"/>
                <a:satMod val="120000"/>
                <a:lumMod val="90000"/>
              </a:schemeClr>
            </a:gs>
          </a:gsLst>
          <a:lin ang="16200000" scaled="1"/>
          <a:tileRect/>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Segnaposto testo 2">
            <a:extLst>
              <a:ext uri="{FF2B5EF4-FFF2-40B4-BE49-F238E27FC236}">
                <a16:creationId xmlns:a16="http://schemas.microsoft.com/office/drawing/2014/main" id="{984640EF-BD20-433A-AC8C-596AA82D5460}"/>
              </a:ext>
            </a:extLst>
          </p:cNvPr>
          <p:cNvSpPr>
            <a:spLocks noGrp="1"/>
          </p:cNvSpPr>
          <p:nvPr>
            <p:ph type="body" idx="1"/>
          </p:nvPr>
        </p:nvSpPr>
        <p:spPr>
          <a:xfrm>
            <a:off x="459581" y="-462976"/>
            <a:ext cx="6985189" cy="4216056"/>
          </a:xfrm>
        </p:spPr>
        <p:txBody>
          <a:bodyPr vert="horz" lIns="91440" tIns="45720" rIns="91440" bIns="45720" rtlCol="0" anchor="ctr">
            <a:noAutofit/>
          </a:bodyPr>
          <a:lstStyle/>
          <a:p>
            <a:pPr algn="just">
              <a:spcAft>
                <a:spcPts val="3000"/>
              </a:spcAft>
            </a:pPr>
            <a:r>
              <a:rPr lang="en-US" sz="2200" dirty="0" err="1">
                <a:solidFill>
                  <a:schemeClr val="tx1"/>
                </a:solidFill>
                <a:latin typeface="Gill Sans Nova" panose="020B0602020104020203" pitchFamily="34" charset="0"/>
              </a:rPr>
              <a:t>Invero</a:t>
            </a:r>
            <a:r>
              <a:rPr lang="en-US" sz="2200" dirty="0">
                <a:solidFill>
                  <a:schemeClr val="tx1"/>
                </a:solidFill>
                <a:latin typeface="Gill Sans Nova" panose="020B0602020104020203" pitchFamily="34" charset="0"/>
              </a:rPr>
              <a:t>, La Banca </a:t>
            </a:r>
            <a:r>
              <a:rPr lang="en-US" sz="2200" dirty="0" err="1">
                <a:solidFill>
                  <a:schemeClr val="tx1"/>
                </a:solidFill>
                <a:latin typeface="Gill Sans Nova" panose="020B0602020104020203" pitchFamily="34" charset="0"/>
              </a:rPr>
              <a:t>d’Italia</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nelle</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istruzioni</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pubblicate</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nell’agosto</a:t>
            </a:r>
            <a:r>
              <a:rPr lang="en-US" sz="2200" dirty="0">
                <a:solidFill>
                  <a:schemeClr val="tx1"/>
                </a:solidFill>
                <a:latin typeface="Gill Sans Nova" panose="020B0602020104020203" pitchFamily="34" charset="0"/>
              </a:rPr>
              <a:t> del 2009, ha </a:t>
            </a:r>
            <a:r>
              <a:rPr lang="en-US" sz="2200" dirty="0" err="1">
                <a:solidFill>
                  <a:schemeClr val="tx1"/>
                </a:solidFill>
                <a:latin typeface="Gill Sans Nova" panose="020B0602020104020203" pitchFamily="34" charset="0"/>
              </a:rPr>
              <a:t>precisato</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che</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nel</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calcolo</a:t>
            </a:r>
            <a:r>
              <a:rPr lang="en-US" sz="2200" dirty="0">
                <a:solidFill>
                  <a:schemeClr val="tx1"/>
                </a:solidFill>
                <a:latin typeface="Gill Sans Nova" panose="020B0602020104020203" pitchFamily="34" charset="0"/>
              </a:rPr>
              <a:t> del TEGM </a:t>
            </a:r>
            <a:r>
              <a:rPr lang="en-US" sz="2200" dirty="0" err="1">
                <a:solidFill>
                  <a:schemeClr val="tx1"/>
                </a:solidFill>
                <a:latin typeface="Gill Sans Nova" panose="020B0602020104020203" pitchFamily="34" charset="0"/>
              </a:rPr>
              <a:t>sono</a:t>
            </a:r>
            <a:r>
              <a:rPr lang="en-US" sz="2200" dirty="0">
                <a:solidFill>
                  <a:schemeClr val="tx1"/>
                </a:solidFill>
                <a:latin typeface="Gill Sans Nova" panose="020B0602020104020203" pitchFamily="34" charset="0"/>
              </a:rPr>
              <a:t> </a:t>
            </a:r>
            <a:r>
              <a:rPr lang="en-US" sz="2200" dirty="0" err="1">
                <a:solidFill>
                  <a:schemeClr val="tx1"/>
                </a:solidFill>
                <a:latin typeface="Gill Sans Nova" panose="020B0602020104020203" pitchFamily="34" charset="0"/>
              </a:rPr>
              <a:t>esclusi</a:t>
            </a:r>
            <a:r>
              <a:rPr lang="en-US" sz="2200" dirty="0">
                <a:solidFill>
                  <a:schemeClr val="tx1"/>
                </a:solidFill>
                <a:latin typeface="Gill Sans Nova" panose="020B0602020104020203" pitchFamily="34" charset="0"/>
              </a:rPr>
              <a:t> "g</a:t>
            </a:r>
            <a:r>
              <a:rPr lang="it-IT" sz="2200" dirty="0">
                <a:solidFill>
                  <a:schemeClr val="tx1"/>
                </a:solidFill>
                <a:latin typeface="Gill Sans Nova" panose="020B0602020104020203" pitchFamily="34" charset="0"/>
              </a:rPr>
              <a:t>li interessi di mora e gli oneri assimilabili, contrattualmente previsti per il caso di inadempimento di un obbligo" (precisazione ribadita nelle istruzioni del 2016) </a:t>
            </a:r>
            <a:endParaRPr lang="en-US" sz="2200"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24A57F7D-F753-45CE-A9AC-5D13A80AFA4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61</a:t>
            </a:r>
          </a:p>
        </p:txBody>
      </p:sp>
      <p:sp>
        <p:nvSpPr>
          <p:cNvPr id="35" name="Segnaposto piè di pagina 11">
            <a:extLst>
              <a:ext uri="{FF2B5EF4-FFF2-40B4-BE49-F238E27FC236}">
                <a16:creationId xmlns:a16="http://schemas.microsoft.com/office/drawing/2014/main" id="{B4FEDE1D-48E5-4BA9-9650-2B007ECFADC7}"/>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pic>
        <p:nvPicPr>
          <p:cNvPr id="7" name="Immagine 6" descr="Immagine che contiene edificio, esterni, vecchio, pietra&#10;&#10;Descrizione generata automaticamente">
            <a:extLst>
              <a:ext uri="{FF2B5EF4-FFF2-40B4-BE49-F238E27FC236}">
                <a16:creationId xmlns:a16="http://schemas.microsoft.com/office/drawing/2014/main" id="{C9617FE0-3E14-48F7-BCBC-12F03DFFB17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4197" y="617997"/>
            <a:ext cx="4108222" cy="2054111"/>
          </a:xfrm>
          <a:prstGeom prst="rect">
            <a:avLst/>
          </a:prstGeom>
          <a:ln>
            <a:noFill/>
          </a:ln>
          <a:effectLst>
            <a:outerShdw blurRad="190500" algn="tl" rotWithShape="0">
              <a:srgbClr val="000000">
                <a:alpha val="70000"/>
              </a:srgbClr>
            </a:outerShdw>
          </a:effectLst>
        </p:spPr>
      </p:pic>
      <p:sp>
        <p:nvSpPr>
          <p:cNvPr id="15" name="Segnaposto testo 2">
            <a:extLst>
              <a:ext uri="{FF2B5EF4-FFF2-40B4-BE49-F238E27FC236}">
                <a16:creationId xmlns:a16="http://schemas.microsoft.com/office/drawing/2014/main" id="{17A137D4-ABE2-445C-B4BA-26612F83EF2A}"/>
              </a:ext>
            </a:extLst>
          </p:cNvPr>
          <p:cNvSpPr txBox="1">
            <a:spLocks/>
          </p:cNvSpPr>
          <p:nvPr/>
        </p:nvSpPr>
        <p:spPr>
          <a:xfrm>
            <a:off x="459581" y="2209972"/>
            <a:ext cx="11319242" cy="4216056"/>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spcAft>
                <a:spcPts val="1200"/>
              </a:spcAft>
            </a:pPr>
            <a:r>
              <a:rPr lang="it-IT" sz="2200" dirty="0">
                <a:solidFill>
                  <a:schemeClr val="tx1"/>
                </a:solidFill>
                <a:latin typeface="Gill Sans Nova" panose="020B0602020104020203" pitchFamily="34" charset="0"/>
              </a:rPr>
              <a:t>Nei chiarimenti del 3 luglio 2013, la Banca d’Italia ha aggiunto che l'esclusione degli interessi di mora dal calcolo del TEGM è dovuta al fatto che tali oneri sono dovuti non già al momento dell' erogazione del credito, ma solo a seguito dell' inadempimento da parte del cliente, dunque, sono oneri solo eventuali.</a:t>
            </a:r>
          </a:p>
          <a:p>
            <a:pPr algn="just">
              <a:spcAft>
                <a:spcPts val="1200"/>
              </a:spcAft>
            </a:pPr>
            <a:r>
              <a:rPr lang="it-IT" sz="2200" dirty="0">
                <a:solidFill>
                  <a:schemeClr val="tx1"/>
                </a:solidFill>
                <a:latin typeface="Gill Sans Nova" panose="020B0602020104020203" pitchFamily="34" charset="0"/>
              </a:rPr>
              <a:t>L’esclusione, inoltre, evita di considerare nella media operazioni con andamento anomalo. Infatti, essendo gli interessi moratori più alti – per compensare la banca del mancato adempimento delle prestazioni del debitore –, qualora fossero inclusi nel TEGM, determinerebbero un eccessivo innalzamento delle soglie, in danno della clientela. </a:t>
            </a:r>
          </a:p>
        </p:txBody>
      </p:sp>
    </p:spTree>
    <p:extLst>
      <p:ext uri="{BB962C8B-B14F-4D97-AF65-F5344CB8AC3E}">
        <p14:creationId xmlns:p14="http://schemas.microsoft.com/office/powerpoint/2010/main" val="338445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7000"/>
                <a:hueMod val="92000"/>
                <a:satMod val="169000"/>
                <a:lumMod val="164000"/>
              </a:schemeClr>
            </a:gs>
            <a:gs pos="100000">
              <a:schemeClr val="bg2">
                <a:shade val="96000"/>
                <a:satMod val="120000"/>
                <a:lumMod val="9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 name="Straight Connector 2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Segnaposto testo 2">
            <a:extLst>
              <a:ext uri="{FF2B5EF4-FFF2-40B4-BE49-F238E27FC236}">
                <a16:creationId xmlns:a16="http://schemas.microsoft.com/office/drawing/2014/main" id="{984640EF-BD20-433A-AC8C-596AA82D5460}"/>
              </a:ext>
            </a:extLst>
          </p:cNvPr>
          <p:cNvSpPr>
            <a:spLocks noGrp="1"/>
          </p:cNvSpPr>
          <p:nvPr>
            <p:ph type="body" idx="1"/>
          </p:nvPr>
        </p:nvSpPr>
        <p:spPr>
          <a:xfrm>
            <a:off x="4414181" y="956016"/>
            <a:ext cx="7002885" cy="2753102"/>
          </a:xfrm>
        </p:spPr>
        <p:txBody>
          <a:bodyPr vert="horz" lIns="91440" tIns="45720" rIns="91440" bIns="45720" rtlCol="0" anchor="ctr">
            <a:noAutofit/>
          </a:bodyPr>
          <a:lstStyle/>
          <a:p>
            <a:pPr algn="just">
              <a:spcAft>
                <a:spcPts val="3000"/>
              </a:spcAft>
            </a:pPr>
            <a:r>
              <a:rPr lang="en-US" sz="2400" dirty="0" err="1">
                <a:solidFill>
                  <a:schemeClr val="tx1"/>
                </a:solidFill>
                <a:latin typeface="Gill Sans Nova" panose="020B0602020104020203" pitchFamily="34" charset="0"/>
              </a:rPr>
              <a:t>Ancora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l’esclusione</a:t>
            </a:r>
            <a:r>
              <a:rPr lang="en-US" sz="2400" dirty="0">
                <a:solidFill>
                  <a:schemeClr val="tx1"/>
                </a:solidFill>
                <a:latin typeface="Gill Sans Nova" panose="020B0602020104020203" pitchFamily="34" charset="0"/>
              </a:rPr>
              <a:t> del </a:t>
            </a:r>
            <a:r>
              <a:rPr lang="en-US" sz="2400" dirty="0" err="1">
                <a:solidFill>
                  <a:schemeClr val="tx1"/>
                </a:solidFill>
                <a:latin typeface="Gill Sans Nova" panose="020B0602020104020203" pitchFamily="34" charset="0"/>
              </a:rPr>
              <a:t>tasso</a:t>
            </a:r>
            <a:r>
              <a:rPr lang="en-US" sz="2400" dirty="0">
                <a:solidFill>
                  <a:schemeClr val="tx1"/>
                </a:solidFill>
                <a:latin typeface="Gill Sans Nova" panose="020B0602020104020203" pitchFamily="34" charset="0"/>
              </a:rPr>
              <a:t> di mora </a:t>
            </a:r>
            <a:r>
              <a:rPr lang="en-US" sz="2400" dirty="0" err="1">
                <a:solidFill>
                  <a:schemeClr val="tx1"/>
                </a:solidFill>
                <a:latin typeface="Gill Sans Nova" panose="020B0602020104020203" pitchFamily="34" charset="0"/>
              </a:rPr>
              <a:t>dalla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rilevazione</a:t>
            </a:r>
            <a:r>
              <a:rPr lang="en-US" sz="2400" dirty="0">
                <a:solidFill>
                  <a:schemeClr val="tx1"/>
                </a:solidFill>
                <a:latin typeface="Gill Sans Nova" panose="020B0602020104020203" pitchFamily="34" charset="0"/>
              </a:rPr>
              <a:t> è </a:t>
            </a:r>
            <a:r>
              <a:rPr lang="it-IT" sz="2400" dirty="0">
                <a:solidFill>
                  <a:schemeClr val="tx1"/>
                </a:solidFill>
                <a:latin typeface="Gill Sans Nova" panose="020B0602020104020203" pitchFamily="34" charset="0"/>
              </a:rPr>
              <a:t>coerente con la disciplina comunitaria sul credito al consumo: l’art. 19 della direttiva n. 2008/48/CE, relativa ai contratti di credito ai consumatori, laddove regolamenta il TAEG (tasso annuale effettivo globale) – sebbene ai soli fini della trasparenza delle condizioni contrattuali –  esclude espressamente dal computo dei</a:t>
            </a:r>
            <a:endParaRPr lang="en-US" sz="2400"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24A57F7D-F753-45CE-A9AC-5D13A80AFA4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62</a:t>
            </a:r>
          </a:p>
        </p:txBody>
      </p:sp>
      <p:sp>
        <p:nvSpPr>
          <p:cNvPr id="35" name="Segnaposto piè di pagina 11">
            <a:extLst>
              <a:ext uri="{FF2B5EF4-FFF2-40B4-BE49-F238E27FC236}">
                <a16:creationId xmlns:a16="http://schemas.microsoft.com/office/drawing/2014/main" id="{B4FEDE1D-48E5-4BA9-9650-2B007ECFADC7}"/>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pic>
        <p:nvPicPr>
          <p:cNvPr id="5" name="Immagine 4" descr="Immagine che contiene giallo&#10;&#10;Descrizione generata automaticamente">
            <a:extLst>
              <a:ext uri="{FF2B5EF4-FFF2-40B4-BE49-F238E27FC236}">
                <a16:creationId xmlns:a16="http://schemas.microsoft.com/office/drawing/2014/main" id="{3B9DAA3E-234F-4D08-A0E3-47D3DB82F51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208" b="25497"/>
          <a:stretch/>
        </p:blipFill>
        <p:spPr>
          <a:xfrm>
            <a:off x="924671" y="1122966"/>
            <a:ext cx="3148837" cy="2296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CasellaDiTesto 13">
            <a:extLst>
              <a:ext uri="{FF2B5EF4-FFF2-40B4-BE49-F238E27FC236}">
                <a16:creationId xmlns:a16="http://schemas.microsoft.com/office/drawing/2014/main" id="{B2FE07EC-9720-4B76-A2C7-F187708F9DA4}"/>
              </a:ext>
            </a:extLst>
          </p:cNvPr>
          <p:cNvSpPr txBox="1"/>
          <p:nvPr/>
        </p:nvSpPr>
        <p:spPr>
          <a:xfrm>
            <a:off x="564402" y="3611940"/>
            <a:ext cx="10805220" cy="1569660"/>
          </a:xfrm>
          <a:prstGeom prst="rect">
            <a:avLst/>
          </a:prstGeom>
          <a:gradFill>
            <a:gsLst>
              <a:gs pos="0">
                <a:schemeClr val="bg2">
                  <a:tint val="97000"/>
                  <a:hueMod val="92000"/>
                  <a:satMod val="169000"/>
                  <a:lumMod val="164000"/>
                </a:schemeClr>
              </a:gs>
              <a:gs pos="100000">
                <a:schemeClr val="bg2">
                  <a:shade val="96000"/>
                  <a:satMod val="120000"/>
                  <a:lumMod val="90000"/>
                </a:schemeClr>
              </a:gs>
            </a:gsLst>
            <a:path path="rect">
              <a:fillToRect r="100000" b="100000"/>
            </a:path>
          </a:gradFill>
        </p:spPr>
        <p:txBody>
          <a:bodyPr wrap="square">
            <a:spAutoFit/>
          </a:bodyPr>
          <a:lstStyle/>
          <a:p>
            <a:pPr algn="just"/>
            <a:r>
              <a:rPr lang="it-IT" sz="2400" dirty="0">
                <a:solidFill>
                  <a:schemeClr val="tx1"/>
                </a:solidFill>
                <a:latin typeface="Gill Sans Nova" panose="020B0602020104020203" pitchFamily="34" charset="0"/>
              </a:rPr>
              <a:t>costi le penali che il consumatore debba versare in ragione dell' inadempimento degli obblighi previsti dal contratto di credito, partendo dal presupposto che le parti, creditore consumatore, adempiano ai propri obblighi nei termini e nei tempi concordati, così escludendo la fase patologica del rapporto. </a:t>
            </a:r>
            <a:endParaRPr lang="it-IT" sz="2400" dirty="0"/>
          </a:p>
        </p:txBody>
      </p:sp>
    </p:spTree>
    <p:extLst>
      <p:ext uri="{BB962C8B-B14F-4D97-AF65-F5344CB8AC3E}">
        <p14:creationId xmlns:p14="http://schemas.microsoft.com/office/powerpoint/2010/main" val="24695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Rectangle 46">
            <a:extLst>
              <a:ext uri="{FF2B5EF4-FFF2-40B4-BE49-F238E27FC236}">
                <a16:creationId xmlns:a16="http://schemas.microsoft.com/office/drawing/2014/main" id="{F4E5D790-EF7E-4E52-B208-793079B49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49" name="Snip Diagonal Corner Rectangle 6">
            <a:extLst>
              <a:ext uri="{FF2B5EF4-FFF2-40B4-BE49-F238E27FC236}">
                <a16:creationId xmlns:a16="http://schemas.microsoft.com/office/drawing/2014/main" id="{479F3ED9-A242-463F-84AE-C4B05016B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Segnaposto testo 2">
            <a:extLst>
              <a:ext uri="{FF2B5EF4-FFF2-40B4-BE49-F238E27FC236}">
                <a16:creationId xmlns:a16="http://schemas.microsoft.com/office/drawing/2014/main" id="{984640EF-BD20-433A-AC8C-596AA82D5460}"/>
              </a:ext>
            </a:extLst>
          </p:cNvPr>
          <p:cNvSpPr>
            <a:spLocks noGrp="1"/>
          </p:cNvSpPr>
          <p:nvPr>
            <p:ph type="body" idx="1"/>
          </p:nvPr>
        </p:nvSpPr>
        <p:spPr>
          <a:xfrm>
            <a:off x="586895" y="101944"/>
            <a:ext cx="11018210" cy="6036588"/>
          </a:xfrm>
        </p:spPr>
        <p:txBody>
          <a:bodyPr vert="horz" lIns="91440" tIns="45720" rIns="91440" bIns="45720" rtlCol="0" anchor="ctr">
            <a:normAutofit/>
          </a:bodyPr>
          <a:lstStyle/>
          <a:p>
            <a:pPr algn="just">
              <a:spcAft>
                <a:spcPts val="2400"/>
              </a:spcAft>
            </a:pPr>
            <a:r>
              <a:rPr lang="en-US" dirty="0">
                <a:solidFill>
                  <a:schemeClr val="tx1"/>
                </a:solidFill>
                <a:latin typeface="Gill Sans Nova" panose="020B0602020104020203" pitchFamily="34" charset="0"/>
              </a:rPr>
              <a:t>A </a:t>
            </a:r>
            <a:r>
              <a:rPr lang="en-US" dirty="0" err="1">
                <a:solidFill>
                  <a:schemeClr val="tx1"/>
                </a:solidFill>
                <a:latin typeface="Gill Sans Nova" panose="020B0602020104020203" pitchFamily="34" charset="0"/>
              </a:rPr>
              <a:t>giudizio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dell’indirizzo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estensivo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invece</a:t>
            </a:r>
            <a:r>
              <a:rPr lang="en-US" dirty="0">
                <a:solidFill>
                  <a:schemeClr val="tx1"/>
                </a:solidFill>
                <a:latin typeface="Gill Sans Nova" panose="020B0602020104020203" pitchFamily="34" charset="0"/>
              </a:rPr>
              <a:t>, (</a:t>
            </a:r>
            <a:r>
              <a:rPr lang="en-US" i="1" dirty="0">
                <a:solidFill>
                  <a:schemeClr val="tx1"/>
                </a:solidFill>
                <a:latin typeface="Gill Sans Nova" panose="020B0602020104020203" pitchFamily="34" charset="0"/>
              </a:rPr>
              <a:t>ex multis</a:t>
            </a:r>
            <a:r>
              <a:rPr lang="en-US" dirty="0">
                <a:solidFill>
                  <a:schemeClr val="tx1"/>
                </a:solidFill>
                <a:latin typeface="Gill Sans Nova" panose="020B0602020104020203" pitchFamily="34" charset="0"/>
              </a:rPr>
              <a:t>, Cass. 17 </a:t>
            </a:r>
            <a:r>
              <a:rPr lang="en-US" dirty="0" err="1">
                <a:solidFill>
                  <a:schemeClr val="tx1"/>
                </a:solidFill>
                <a:latin typeface="Gill Sans Nova" panose="020B0602020104020203" pitchFamily="34" charset="0"/>
              </a:rPr>
              <a:t>ottobre</a:t>
            </a:r>
            <a:r>
              <a:rPr lang="en-US" dirty="0">
                <a:solidFill>
                  <a:schemeClr val="tx1"/>
                </a:solidFill>
                <a:latin typeface="Gill Sans Nova" panose="020B0602020104020203" pitchFamily="34" charset="0"/>
              </a:rPr>
              <a:t> 2019, n. 26286; Cass. 13 </a:t>
            </a:r>
            <a:r>
              <a:rPr lang="en-US" dirty="0" err="1">
                <a:solidFill>
                  <a:schemeClr val="tx1"/>
                </a:solidFill>
                <a:latin typeface="Gill Sans Nova" panose="020B0602020104020203" pitchFamily="34" charset="0"/>
              </a:rPr>
              <a:t>settembre</a:t>
            </a:r>
            <a:r>
              <a:rPr lang="en-US" dirty="0">
                <a:solidFill>
                  <a:schemeClr val="tx1"/>
                </a:solidFill>
                <a:latin typeface="Gill Sans Nova" panose="020B0602020104020203" pitchFamily="34" charset="0"/>
              </a:rPr>
              <a:t> 2019, n. 22890; Cass. 30 </a:t>
            </a:r>
            <a:r>
              <a:rPr lang="en-US" dirty="0" err="1">
                <a:solidFill>
                  <a:schemeClr val="tx1"/>
                </a:solidFill>
                <a:latin typeface="Gill Sans Nova" panose="020B0602020104020203" pitchFamily="34" charset="0"/>
              </a:rPr>
              <a:t>ottobre</a:t>
            </a:r>
            <a:r>
              <a:rPr lang="en-US" dirty="0">
                <a:solidFill>
                  <a:schemeClr val="tx1"/>
                </a:solidFill>
                <a:latin typeface="Gill Sans Nova" panose="020B0602020104020203" pitchFamily="34" charset="0"/>
              </a:rPr>
              <a:t> 2018, n. 27442; Cass. 6 </a:t>
            </a:r>
            <a:r>
              <a:rPr lang="en-US" dirty="0" err="1">
                <a:solidFill>
                  <a:schemeClr val="tx1"/>
                </a:solidFill>
                <a:latin typeface="Gill Sans Nova" panose="020B0602020104020203" pitchFamily="34" charset="0"/>
              </a:rPr>
              <a:t>marzo</a:t>
            </a:r>
            <a:r>
              <a:rPr lang="en-US" dirty="0">
                <a:solidFill>
                  <a:schemeClr val="tx1"/>
                </a:solidFill>
                <a:latin typeface="Gill Sans Nova" panose="020B0602020104020203" pitchFamily="34" charset="0"/>
              </a:rPr>
              <a:t> 2017, n. 5598; Cass. 4 </a:t>
            </a:r>
            <a:r>
              <a:rPr lang="en-US" dirty="0" err="1">
                <a:solidFill>
                  <a:schemeClr val="tx1"/>
                </a:solidFill>
                <a:latin typeface="Gill Sans Nova" panose="020B0602020104020203" pitchFamily="34" charset="0"/>
              </a:rPr>
              <a:t>aprile</a:t>
            </a:r>
            <a:r>
              <a:rPr lang="en-US" dirty="0">
                <a:solidFill>
                  <a:schemeClr val="tx1"/>
                </a:solidFill>
                <a:latin typeface="Gill Sans Nova" panose="020B0602020104020203" pitchFamily="34" charset="0"/>
              </a:rPr>
              <a:t> 2003, n. 5324), </a:t>
            </a:r>
            <a:r>
              <a:rPr lang="en-US" dirty="0" err="1">
                <a:solidFill>
                  <a:schemeClr val="tx1"/>
                </a:solidFill>
                <a:latin typeface="Gill Sans Nova" panose="020B0602020104020203" pitchFamily="34" charset="0"/>
              </a:rPr>
              <a:t>l’applicabilità</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della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disciplina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antiusura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agli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interessi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moratori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si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giustificherebbe</a:t>
            </a:r>
            <a:r>
              <a:rPr lang="en-US" dirty="0">
                <a:solidFill>
                  <a:schemeClr val="tx1"/>
                </a:solidFill>
                <a:latin typeface="Gill Sans Nova" panose="020B0602020104020203" pitchFamily="34" charset="0"/>
              </a:rPr>
              <a:t> sotto una </a:t>
            </a:r>
            <a:r>
              <a:rPr lang="en-US" dirty="0" err="1">
                <a:solidFill>
                  <a:schemeClr val="tx1"/>
                </a:solidFill>
                <a:latin typeface="Gill Sans Nova" panose="020B0602020104020203" pitchFamily="34" charset="0"/>
              </a:rPr>
              <a:t>pluralità</a:t>
            </a:r>
            <a:r>
              <a:rPr lang="en-US" dirty="0">
                <a:solidFill>
                  <a:schemeClr val="tx1"/>
                </a:solidFill>
                <a:latin typeface="Gill Sans Nova" panose="020B0602020104020203" pitchFamily="34" charset="0"/>
              </a:rPr>
              <a:t> di </a:t>
            </a:r>
            <a:r>
              <a:rPr lang="en-US" dirty="0" err="1">
                <a:solidFill>
                  <a:schemeClr val="tx1"/>
                </a:solidFill>
                <a:latin typeface="Gill Sans Nova" panose="020B0602020104020203" pitchFamily="34" charset="0"/>
              </a:rPr>
              <a:t>profili</a:t>
            </a:r>
            <a:r>
              <a:rPr lang="en-US" dirty="0">
                <a:solidFill>
                  <a:schemeClr val="tx1"/>
                </a:solidFill>
                <a:latin typeface="Gill Sans Nova" panose="020B0602020104020203" pitchFamily="34" charset="0"/>
              </a:rPr>
              <a:t>.</a:t>
            </a:r>
          </a:p>
          <a:p>
            <a:pPr algn="just">
              <a:spcBef>
                <a:spcPts val="0"/>
              </a:spcBef>
              <a:spcAft>
                <a:spcPts val="0"/>
              </a:spcAft>
            </a:pPr>
            <a:r>
              <a:rPr lang="en-US" dirty="0">
                <a:solidFill>
                  <a:schemeClr val="tx1"/>
                </a:solidFill>
                <a:latin typeface="Gill Sans Nova" panose="020B0602020104020203" pitchFamily="34" charset="0"/>
              </a:rPr>
              <a:t>Sul </a:t>
            </a:r>
            <a:r>
              <a:rPr lang="en-US" dirty="0" err="1">
                <a:solidFill>
                  <a:schemeClr val="tx1"/>
                </a:solidFill>
                <a:latin typeface="Gill Sans Nova" panose="020B0602020104020203" pitchFamily="34" charset="0"/>
              </a:rPr>
              <a:t>versante</a:t>
            </a:r>
            <a:r>
              <a:rPr lang="en-US" dirty="0">
                <a:solidFill>
                  <a:schemeClr val="tx1"/>
                </a:solidFill>
                <a:latin typeface="Gill Sans Nova" panose="020B0602020104020203" pitchFamily="34" charset="0"/>
              </a:rPr>
              <a:t> del </a:t>
            </a:r>
            <a:r>
              <a:rPr lang="en-US" dirty="0" err="1">
                <a:solidFill>
                  <a:schemeClr val="tx1"/>
                </a:solidFill>
                <a:latin typeface="Gill Sans Nova" panose="020B0602020104020203" pitchFamily="34" charset="0"/>
              </a:rPr>
              <a:t>tenore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letterale</a:t>
            </a:r>
            <a:r>
              <a:rPr lang="en-US" dirty="0">
                <a:solidFill>
                  <a:schemeClr val="tx1"/>
                </a:solidFill>
                <a:latin typeface="Gill Sans Nova" panose="020B0602020104020203" pitchFamily="34" charset="0"/>
              </a:rPr>
              <a:t>, diverse </a:t>
            </a:r>
            <a:r>
              <a:rPr lang="en-US" dirty="0" err="1">
                <a:solidFill>
                  <a:schemeClr val="tx1"/>
                </a:solidFill>
                <a:latin typeface="Gill Sans Nova" panose="020B0602020104020203" pitchFamily="34" charset="0"/>
              </a:rPr>
              <a:t>norme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della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presente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disciplina</a:t>
            </a:r>
            <a:r>
              <a:rPr lang="en-US" dirty="0">
                <a:solidFill>
                  <a:schemeClr val="tx1"/>
                </a:solidFill>
                <a:latin typeface="Gill Sans Nova" panose="020B0602020104020203" pitchFamily="34" charset="0"/>
              </a:rPr>
              <a:t> non </a:t>
            </a:r>
            <a:r>
              <a:rPr lang="en-US" dirty="0" err="1">
                <a:solidFill>
                  <a:schemeClr val="tx1"/>
                </a:solidFill>
                <a:latin typeface="Gill Sans Nova" panose="020B0602020104020203" pitchFamily="34" charset="0"/>
              </a:rPr>
              <a:t>distinguono</a:t>
            </a:r>
            <a:r>
              <a:rPr lang="en-US" dirty="0">
                <a:solidFill>
                  <a:schemeClr val="tx1"/>
                </a:solidFill>
                <a:latin typeface="Gill Sans Nova" panose="020B0602020104020203" pitchFamily="34" charset="0"/>
              </a:rPr>
              <a:t> il </a:t>
            </a:r>
            <a:r>
              <a:rPr lang="en-US" dirty="0" err="1">
                <a:solidFill>
                  <a:schemeClr val="tx1"/>
                </a:solidFill>
                <a:latin typeface="Gill Sans Nova" panose="020B0602020104020203" pitchFamily="34" charset="0"/>
              </a:rPr>
              <a:t>titolo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delle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debenza</a:t>
            </a:r>
            <a:r>
              <a:rPr lang="en-US" dirty="0">
                <a:solidFill>
                  <a:schemeClr val="tx1"/>
                </a:solidFill>
                <a:latin typeface="Gill Sans Nova" panose="020B0602020104020203" pitchFamily="34" charset="0"/>
              </a:rPr>
              <a:t> di </a:t>
            </a:r>
            <a:r>
              <a:rPr lang="en-US" dirty="0" err="1">
                <a:solidFill>
                  <a:schemeClr val="tx1"/>
                </a:solidFill>
                <a:latin typeface="Gill Sans Nova" panose="020B0602020104020203" pitchFamily="34" charset="0"/>
              </a:rPr>
              <a:t>spese</a:t>
            </a:r>
            <a:r>
              <a:rPr lang="en-US" dirty="0">
                <a:solidFill>
                  <a:schemeClr val="tx1"/>
                </a:solidFill>
                <a:latin typeface="Gill Sans Nova" panose="020B0602020104020203" pitchFamily="34" charset="0"/>
              </a:rPr>
              <a:t> o </a:t>
            </a:r>
            <a:r>
              <a:rPr lang="en-US" dirty="0" err="1">
                <a:solidFill>
                  <a:schemeClr val="tx1"/>
                </a:solidFill>
                <a:latin typeface="Gill Sans Nova" panose="020B0602020104020203" pitchFamily="34" charset="0"/>
              </a:rPr>
              <a:t>compensi</a:t>
            </a:r>
            <a:r>
              <a:rPr lang="en-US" dirty="0">
                <a:solidFill>
                  <a:schemeClr val="tx1"/>
                </a:solidFill>
                <a:latin typeface="Gill Sans Nova" panose="020B0602020104020203" pitchFamily="34" charset="0"/>
              </a:rPr>
              <a:t>, ed </a:t>
            </a:r>
            <a:r>
              <a:rPr lang="en-US" dirty="0" err="1">
                <a:solidFill>
                  <a:schemeClr val="tx1"/>
                </a:solidFill>
                <a:latin typeface="Gill Sans Nova" panose="020B0602020104020203" pitchFamily="34" charset="0"/>
              </a:rPr>
              <a:t>anzi</a:t>
            </a:r>
            <a:r>
              <a:rPr lang="en-US" dirty="0">
                <a:solidFill>
                  <a:schemeClr val="tx1"/>
                </a:solidFill>
                <a:latin typeface="Gill Sans Nova" panose="020B0602020104020203" pitchFamily="34" charset="0"/>
              </a:rPr>
              <a:t>, ai </a:t>
            </a:r>
            <a:r>
              <a:rPr lang="en-US" dirty="0" err="1">
                <a:solidFill>
                  <a:schemeClr val="tx1"/>
                </a:solidFill>
                <a:latin typeface="Gill Sans Nova" panose="020B0602020104020203" pitchFamily="34" charset="0"/>
              </a:rPr>
              <a:t>fini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dell’usura</a:t>
            </a:r>
            <a:r>
              <a:rPr lang="en-US" dirty="0">
                <a:solidFill>
                  <a:schemeClr val="tx1"/>
                </a:solidFill>
                <a:latin typeface="Gill Sans Nova" panose="020B0602020104020203" pitchFamily="34" charset="0"/>
              </a:rPr>
              <a:t>, ne </a:t>
            </a:r>
            <a:r>
              <a:rPr lang="en-US" dirty="0" err="1">
                <a:solidFill>
                  <a:schemeClr val="tx1"/>
                </a:solidFill>
                <a:latin typeface="Gill Sans Nova" panose="020B0602020104020203" pitchFamily="34" charset="0"/>
              </a:rPr>
              <a:t>escludono</a:t>
            </a:r>
            <a:r>
              <a:rPr lang="en-US" dirty="0">
                <a:solidFill>
                  <a:schemeClr val="tx1"/>
                </a:solidFill>
                <a:latin typeface="Gill Sans Nova" panose="020B0602020104020203" pitchFamily="34" charset="0"/>
              </a:rPr>
              <a:t> la </a:t>
            </a:r>
            <a:r>
              <a:rPr lang="en-US" dirty="0" err="1">
                <a:solidFill>
                  <a:schemeClr val="tx1"/>
                </a:solidFill>
                <a:latin typeface="Gill Sans Nova" panose="020B0602020104020203" pitchFamily="34" charset="0"/>
              </a:rPr>
              <a:t>rilevanza</a:t>
            </a:r>
            <a:r>
              <a:rPr lang="en-US" dirty="0">
                <a:solidFill>
                  <a:schemeClr val="tx1"/>
                </a:solidFill>
                <a:latin typeface="Gill Sans Nova" panose="020B0602020104020203" pitchFamily="34" charset="0"/>
              </a:rPr>
              <a:t>:</a:t>
            </a:r>
          </a:p>
          <a:p>
            <a:pPr marL="342900" indent="-342900" algn="just">
              <a:spcBef>
                <a:spcPts val="0"/>
              </a:spcBef>
              <a:spcAft>
                <a:spcPts val="0"/>
              </a:spcAft>
              <a:buFont typeface="Arial" panose="020B0604020202020204" pitchFamily="34" charset="0"/>
              <a:buChar char="•"/>
            </a:pPr>
            <a:r>
              <a:rPr lang="en-US" dirty="0" err="1">
                <a:solidFill>
                  <a:schemeClr val="tx1"/>
                </a:solidFill>
                <a:latin typeface="Gill Sans Nova" panose="020B0602020104020203" pitchFamily="34" charset="0"/>
              </a:rPr>
              <a:t>così</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l’art</a:t>
            </a:r>
            <a:r>
              <a:rPr lang="en-US" dirty="0">
                <a:solidFill>
                  <a:schemeClr val="tx1"/>
                </a:solidFill>
                <a:latin typeface="Gill Sans Nova" panose="020B0602020104020203" pitchFamily="34" charset="0"/>
              </a:rPr>
              <a:t>. 644, comma 4, </a:t>
            </a:r>
            <a:r>
              <a:rPr lang="en-US" dirty="0" err="1">
                <a:solidFill>
                  <a:schemeClr val="tx1"/>
                </a:solidFill>
                <a:latin typeface="Gill Sans Nova" panose="020B0602020104020203" pitchFamily="34" charset="0"/>
              </a:rPr>
              <a:t>c.p</a:t>
            </a:r>
            <a:r>
              <a:rPr lang="en-US" dirty="0">
                <a:solidFill>
                  <a:schemeClr val="tx1"/>
                </a:solidFill>
                <a:latin typeface="Gill Sans Nova" panose="020B0602020104020203" pitchFamily="34" charset="0"/>
              </a:rPr>
              <a:t> (“</a:t>
            </a:r>
            <a:r>
              <a:rPr lang="it-IT" dirty="0">
                <a:solidFill>
                  <a:schemeClr val="tx1"/>
                </a:solidFill>
                <a:latin typeface="Gill Sans Nova" panose="020B0602020104020203" pitchFamily="34" charset="0"/>
              </a:rPr>
              <a:t>per la determinazione del tasso di interesse usurario si tiene conto delle commissioni, remunerazioni </a:t>
            </a:r>
            <a:r>
              <a:rPr lang="it-IT" b="1" dirty="0">
                <a:solidFill>
                  <a:schemeClr val="tx1"/>
                </a:solidFill>
                <a:latin typeface="Gill Sans Nova" panose="020B0602020104020203" pitchFamily="34" charset="0"/>
              </a:rPr>
              <a:t>a qualsiasi titolo</a:t>
            </a:r>
            <a:r>
              <a:rPr lang="it-IT" dirty="0">
                <a:solidFill>
                  <a:schemeClr val="tx1"/>
                </a:solidFill>
                <a:latin typeface="Gill Sans Nova" panose="020B0602020104020203" pitchFamily="34" charset="0"/>
              </a:rPr>
              <a:t>”);</a:t>
            </a:r>
          </a:p>
          <a:p>
            <a:pPr marL="342900" indent="-342900" algn="just">
              <a:spcBef>
                <a:spcPts val="0"/>
              </a:spcBef>
              <a:spcAft>
                <a:spcPts val="0"/>
              </a:spcAft>
              <a:buFont typeface="Arial" panose="020B0604020202020204" pitchFamily="34" charset="0"/>
              <a:buChar char="•"/>
            </a:pPr>
            <a:r>
              <a:rPr lang="it-IT" dirty="0">
                <a:solidFill>
                  <a:schemeClr val="tx1"/>
                </a:solidFill>
                <a:latin typeface="Gill Sans Nova" panose="020B0602020104020203" pitchFamily="34" charset="0"/>
              </a:rPr>
              <a:t>l’art. 2, comma 1, l. n. 108/1996 (</a:t>
            </a:r>
            <a:r>
              <a:rPr lang="en-US" dirty="0">
                <a:solidFill>
                  <a:schemeClr val="tx1"/>
                </a:solidFill>
                <a:latin typeface="Gill Sans Nova" panose="020B0602020104020203" pitchFamily="34" charset="0"/>
              </a:rPr>
              <a:t>“</a:t>
            </a:r>
            <a:r>
              <a:rPr lang="it-IT" dirty="0">
                <a:solidFill>
                  <a:schemeClr val="tx1"/>
                </a:solidFill>
                <a:latin typeface="Gill Sans Nova" panose="020B0602020104020203" pitchFamily="34" charset="0"/>
              </a:rPr>
              <a:t>Il Ministro del tesoro […] rileva trimestralmente il tasso effettivo globale medio, comprensivo di commissioni, di remunerazioni </a:t>
            </a:r>
            <a:r>
              <a:rPr lang="it-IT" b="1" dirty="0">
                <a:solidFill>
                  <a:schemeClr val="tx1"/>
                </a:solidFill>
                <a:latin typeface="Gill Sans Nova" panose="020B0602020104020203" pitchFamily="34" charset="0"/>
              </a:rPr>
              <a:t>a qualsiasi titolo</a:t>
            </a:r>
            <a:r>
              <a:rPr lang="it-IT" dirty="0">
                <a:solidFill>
                  <a:schemeClr val="tx1"/>
                </a:solidFill>
                <a:latin typeface="Gill Sans Nova" panose="020B0602020104020203" pitchFamily="34" charset="0"/>
              </a:rPr>
              <a:t> e spese”);</a:t>
            </a:r>
          </a:p>
          <a:p>
            <a:pPr marL="342900" indent="-342900" algn="just">
              <a:spcBef>
                <a:spcPts val="0"/>
              </a:spcBef>
              <a:spcAft>
                <a:spcPts val="0"/>
              </a:spcAft>
              <a:buFont typeface="Arial" panose="020B0604020202020204" pitchFamily="34" charset="0"/>
              <a:buChar char="•"/>
            </a:pPr>
            <a:r>
              <a:rPr lang="it-IT" dirty="0">
                <a:solidFill>
                  <a:schemeClr val="tx1"/>
                </a:solidFill>
                <a:latin typeface="Gill Sans Nova" panose="020B0602020104020203" pitchFamily="34" charset="0"/>
              </a:rPr>
              <a:t>la legge di interpretazione autentica 24/2001 (</a:t>
            </a:r>
            <a:r>
              <a:rPr lang="en-US" dirty="0">
                <a:solidFill>
                  <a:schemeClr val="tx1"/>
                </a:solidFill>
                <a:latin typeface="Gill Sans Nova" panose="020B0602020104020203" pitchFamily="34" charset="0"/>
              </a:rPr>
              <a:t>“</a:t>
            </a:r>
            <a:r>
              <a:rPr lang="it-IT" dirty="0">
                <a:solidFill>
                  <a:schemeClr val="tx1"/>
                </a:solidFill>
                <a:latin typeface="Gill Sans Nova" panose="020B0602020104020203" pitchFamily="34" charset="0"/>
              </a:rPr>
              <a:t>si intendono usurari  gli  interessi  che superano il limite stabilito dalla legge nel  momento  in  cui  essi  sono  promessi  o  comunque convenuti, </a:t>
            </a:r>
            <a:r>
              <a:rPr lang="it-IT" b="1" dirty="0">
                <a:solidFill>
                  <a:schemeClr val="tx1"/>
                </a:solidFill>
                <a:latin typeface="Gill Sans Nova" panose="020B0602020104020203" pitchFamily="34" charset="0"/>
              </a:rPr>
              <a:t>a qualunque titolo</a:t>
            </a:r>
            <a:r>
              <a:rPr lang="it-IT" dirty="0">
                <a:solidFill>
                  <a:schemeClr val="tx1"/>
                </a:solidFill>
                <a:latin typeface="Gill Sans Nova" panose="020B0602020104020203" pitchFamily="34" charset="0"/>
              </a:rPr>
              <a:t>”), sebbene emanata in materia di usura sopravvenuta;</a:t>
            </a:r>
          </a:p>
          <a:p>
            <a:pPr marL="342900" indent="-342900" algn="just">
              <a:spcBef>
                <a:spcPts val="0"/>
              </a:spcBef>
              <a:spcAft>
                <a:spcPts val="2400"/>
              </a:spcAft>
              <a:buFont typeface="Arial" panose="020B0604020202020204" pitchFamily="34" charset="0"/>
              <a:buChar char="•"/>
            </a:pPr>
            <a:r>
              <a:rPr lang="it-IT" dirty="0">
                <a:solidFill>
                  <a:schemeClr val="tx1"/>
                </a:solidFill>
                <a:latin typeface="Gill Sans Nova" panose="020B0602020104020203" pitchFamily="34" charset="0"/>
              </a:rPr>
              <a:t>l’art. 1815 </a:t>
            </a:r>
            <a:r>
              <a:rPr lang="it-IT" dirty="0" err="1">
                <a:solidFill>
                  <a:schemeClr val="tx1"/>
                </a:solidFill>
                <a:latin typeface="Gill Sans Nova" panose="020B0602020104020203" pitchFamily="34" charset="0"/>
              </a:rPr>
              <a:t>cpv</a:t>
            </a:r>
            <a:r>
              <a:rPr lang="it-IT" dirty="0">
                <a:solidFill>
                  <a:schemeClr val="tx1"/>
                </a:solidFill>
                <a:latin typeface="Gill Sans Nova" panose="020B0602020104020203" pitchFamily="34" charset="0"/>
              </a:rPr>
              <a:t> c.c., che non distingue il tipo di interessi pattuiti come usurari.</a:t>
            </a:r>
          </a:p>
          <a:p>
            <a:pPr algn="just"/>
            <a:r>
              <a:rPr lang="it-IT" dirty="0">
                <a:solidFill>
                  <a:schemeClr val="tx1"/>
                </a:solidFill>
                <a:latin typeface="Gill Sans Nova" panose="020B0602020104020203" pitchFamily="34" charset="0"/>
              </a:rPr>
              <a:t>Inoltre, nei lavori preparatori della L. n. 24 del 2001, si afferma che si voleva considerare l'</a:t>
            </a:r>
            <a:r>
              <a:rPr lang="it-IT" dirty="0" err="1">
                <a:solidFill>
                  <a:schemeClr val="tx1"/>
                </a:solidFill>
                <a:latin typeface="Gill Sans Nova" panose="020B0602020104020203" pitchFamily="34" charset="0"/>
              </a:rPr>
              <a:t>usurarietà</a:t>
            </a:r>
            <a:r>
              <a:rPr lang="it-IT" dirty="0">
                <a:solidFill>
                  <a:schemeClr val="tx1"/>
                </a:solidFill>
                <a:latin typeface="Gill Sans Nova" panose="020B0602020104020203" pitchFamily="34" charset="0"/>
              </a:rPr>
              <a:t> di ogni interesse, "sia esso corrispettivo, compensativo o moratorio".</a:t>
            </a:r>
            <a:endParaRPr lang="en-US"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24A57F7D-F753-45CE-A9AC-5D13A80AFA4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a:spcAft>
                <a:spcPts val="600"/>
              </a:spcAft>
            </a:pPr>
            <a:r>
              <a:rPr lang="en-US" dirty="0">
                <a:solidFill>
                  <a:schemeClr val="tx1"/>
                </a:solidFill>
              </a:rPr>
              <a:t>63</a:t>
            </a:r>
            <a:endParaRPr lang="en-US" b="0" i="0" kern="1200" dirty="0">
              <a:solidFill>
                <a:schemeClr val="tx1"/>
              </a:solidFill>
              <a:effectLst/>
              <a:latin typeface="+mn-lt"/>
              <a:ea typeface="+mn-ea"/>
              <a:cs typeface="+mn-cs"/>
            </a:endParaRPr>
          </a:p>
        </p:txBody>
      </p:sp>
      <p:sp>
        <p:nvSpPr>
          <p:cNvPr id="19" name="Segnaposto piè di pagina 11">
            <a:extLst>
              <a:ext uri="{FF2B5EF4-FFF2-40B4-BE49-F238E27FC236}">
                <a16:creationId xmlns:a16="http://schemas.microsoft.com/office/drawing/2014/main" id="{73D18035-2EFD-4084-856B-E92E21F38E36}"/>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41626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B14C14A7-3B36-4186-B1BF-B8B18028DED6}"/>
              </a:ext>
            </a:extLst>
          </p:cNvPr>
          <p:cNvSpPr>
            <a:spLocks noGrp="1"/>
          </p:cNvSpPr>
          <p:nvPr>
            <p:ph type="body" idx="1"/>
          </p:nvPr>
        </p:nvSpPr>
        <p:spPr>
          <a:xfrm>
            <a:off x="582559" y="1567543"/>
            <a:ext cx="11026882" cy="860400"/>
          </a:xfrm>
        </p:spPr>
        <p:txBody>
          <a:bodyPr>
            <a:noAutofit/>
          </a:bodyPr>
          <a:lstStyle/>
          <a:p>
            <a:pPr algn="just"/>
            <a:r>
              <a:rPr lang="it-IT" dirty="0">
                <a:solidFill>
                  <a:schemeClr val="tx1"/>
                </a:solidFill>
                <a:latin typeface="Gill Sans Nova" panose="020B0602020104020203" pitchFamily="34" charset="0"/>
              </a:rPr>
              <a:t>È argomentata anche la medesima funzione svolta da interessi corrispettivi e moratori (in particolare da Cass., 30 ottobre 2018, n. 27442): entrambi gli interessi costituiscono la remunerazione di un capitale di cui il creditore non ha goduto, nel primo caso volontariamente (per effetto della concessione del credito), nel secondo caso involontariamente (per il fatto del debitore);</a:t>
            </a:r>
          </a:p>
          <a:p>
            <a:pPr algn="just"/>
            <a:endParaRPr lang="it-IT" dirty="0">
              <a:solidFill>
                <a:schemeClr val="tx1"/>
              </a:solidFill>
              <a:latin typeface="Gill Sans Nova" panose="020B0602020104020203" pitchFamily="34" charset="0"/>
            </a:endParaRPr>
          </a:p>
          <a:p>
            <a:pPr algn="just">
              <a:spcAft>
                <a:spcPts val="3000"/>
              </a:spcAft>
            </a:pPr>
            <a:r>
              <a:rPr lang="it-IT" dirty="0">
                <a:solidFill>
                  <a:schemeClr val="tx1"/>
                </a:solidFill>
                <a:latin typeface="Gill Sans Nova" panose="020B0602020104020203" pitchFamily="34" charset="0"/>
              </a:rPr>
              <a:t>Gli interessi moratori, ai sensi dell’art. 1224 c.c., hanno una funzione risarcitoria per il creditore per il danno conseguente al ritardo nel pagamento del debito pecuniario e rappresentano il ristoro per il differimento nel tempo del godimento di un capitale, come per gli interessi corrispettivi; la differenza tra i primi e i secondi,  dunque, risiederebbe nella fonte, individuata – per gli interessi corrispettivi – nel contratto, e per quelli moratori, nel contratto e nella mora.</a:t>
            </a:r>
          </a:p>
        </p:txBody>
      </p:sp>
      <p:sp>
        <p:nvSpPr>
          <p:cNvPr id="4" name="Segnaposto numero diapositiva 3">
            <a:extLst>
              <a:ext uri="{FF2B5EF4-FFF2-40B4-BE49-F238E27FC236}">
                <a16:creationId xmlns:a16="http://schemas.microsoft.com/office/drawing/2014/main" id="{42D09B58-C937-4F88-BD1A-34D30043F82C}"/>
              </a:ext>
            </a:extLst>
          </p:cNvPr>
          <p:cNvSpPr>
            <a:spLocks noGrp="1"/>
          </p:cNvSpPr>
          <p:nvPr>
            <p:ph type="sldNum" sz="quarter" idx="12"/>
          </p:nvPr>
        </p:nvSpPr>
        <p:spPr/>
        <p:txBody>
          <a:bodyPr/>
          <a:lstStyle/>
          <a:p>
            <a:r>
              <a:rPr lang="en-US" dirty="0">
                <a:solidFill>
                  <a:schemeClr val="tx1"/>
                </a:solidFill>
              </a:rPr>
              <a:t>64</a:t>
            </a:r>
          </a:p>
        </p:txBody>
      </p:sp>
      <p:sp>
        <p:nvSpPr>
          <p:cNvPr id="5" name="Segnaposto piè di pagina 11">
            <a:extLst>
              <a:ext uri="{FF2B5EF4-FFF2-40B4-BE49-F238E27FC236}">
                <a16:creationId xmlns:a16="http://schemas.microsoft.com/office/drawing/2014/main" id="{42B90AD9-89D7-4B15-94F3-1D2FD8201E93}"/>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33551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B14C14A7-3B36-4186-B1BF-B8B18028DED6}"/>
              </a:ext>
            </a:extLst>
          </p:cNvPr>
          <p:cNvSpPr>
            <a:spLocks noGrp="1"/>
          </p:cNvSpPr>
          <p:nvPr>
            <p:ph type="body" idx="1"/>
          </p:nvPr>
        </p:nvSpPr>
        <p:spPr>
          <a:xfrm>
            <a:off x="582559" y="412522"/>
            <a:ext cx="11026882" cy="5835878"/>
          </a:xfrm>
          <a:gradFill>
            <a:gsLst>
              <a:gs pos="22000">
                <a:schemeClr val="bg2">
                  <a:tint val="97000"/>
                  <a:hueMod val="92000"/>
                  <a:satMod val="169000"/>
                  <a:lumMod val="164000"/>
                </a:schemeClr>
              </a:gs>
              <a:gs pos="100000">
                <a:schemeClr val="bg2">
                  <a:shade val="96000"/>
                  <a:satMod val="120000"/>
                  <a:lumMod val="90000"/>
                </a:schemeClr>
              </a:gs>
            </a:gsLst>
            <a:lin ang="6120000" scaled="1"/>
          </a:gradFill>
        </p:spPr>
        <p:txBody>
          <a:bodyPr>
            <a:noAutofit/>
          </a:bodyPr>
          <a:lstStyle/>
          <a:p>
            <a:pPr algn="just"/>
            <a:endParaRPr lang="it-IT" dirty="0">
              <a:solidFill>
                <a:schemeClr val="tx1"/>
              </a:solidFill>
              <a:latin typeface="Gill Sans Nova" panose="020B0602020104020203" pitchFamily="34" charset="0"/>
            </a:endParaRPr>
          </a:p>
          <a:p>
            <a:pPr algn="just"/>
            <a:r>
              <a:rPr lang="it-IT" dirty="0">
                <a:solidFill>
                  <a:schemeClr val="tx1"/>
                </a:solidFill>
                <a:latin typeface="Gill Sans Nova" panose="020B0602020104020203" pitchFamily="34" charset="0"/>
              </a:rPr>
              <a:t>Anche a voler attribuire rilievo, ai fini dell’usura, ai soli interessi che abbiano direttamente il proprio titolo nel contratto e non anche in altri accadimenti, è stato considerato che le citate SS.UU., pronunciatesi in materia di usura sopravvenuta (Cass. 24675/2017), possono comunque essere d’ausilio nella tematica: esse hanno valutato come usurari gli interessi </a:t>
            </a:r>
            <a:r>
              <a:rPr lang="en-US" dirty="0">
                <a:solidFill>
                  <a:schemeClr val="tx1"/>
                </a:solidFill>
                <a:latin typeface="Gill Sans Nova" panose="020B0602020104020203" pitchFamily="34" charset="0"/>
              </a:rPr>
              <a:t>“sopra </a:t>
            </a:r>
            <a:r>
              <a:rPr lang="en-US" dirty="0" err="1">
                <a:solidFill>
                  <a:schemeClr val="tx1"/>
                </a:solidFill>
                <a:latin typeface="Gill Sans Nova" panose="020B0602020104020203" pitchFamily="34" charset="0"/>
              </a:rPr>
              <a:t>soglia</a:t>
            </a:r>
            <a:r>
              <a:rPr lang="it-IT" dirty="0">
                <a:solidFill>
                  <a:schemeClr val="tx1"/>
                </a:solidFill>
                <a:latin typeface="Gill Sans Nova" panose="020B0602020104020203" pitchFamily="34" charset="0"/>
              </a:rPr>
              <a:t>” al momento della pattuizione, a prescindere dalla eventualità o meno della loro debenza (e dunque di una pluralità di titoli per i quali gli interessi possano essere dovuti).</a:t>
            </a:r>
          </a:p>
          <a:p>
            <a:pPr algn="just"/>
            <a:r>
              <a:rPr lang="it-IT" dirty="0">
                <a:solidFill>
                  <a:schemeClr val="tx1"/>
                </a:solidFill>
                <a:latin typeface="Gill Sans Nova" panose="020B0602020104020203" pitchFamily="34" charset="0"/>
              </a:rPr>
              <a:t>  </a:t>
            </a:r>
          </a:p>
          <a:p>
            <a:pPr algn="just">
              <a:spcAft>
                <a:spcPts val="1800"/>
              </a:spcAft>
            </a:pPr>
            <a:r>
              <a:rPr lang="it-IT" dirty="0">
                <a:solidFill>
                  <a:schemeClr val="tx1"/>
                </a:solidFill>
                <a:latin typeface="Gill Sans Nova" panose="020B0602020104020203" pitchFamily="34" charset="0"/>
              </a:rPr>
              <a:t>La stessa scelta del legislatore del ’96 di </a:t>
            </a:r>
            <a:r>
              <a:rPr lang="en-US" dirty="0">
                <a:solidFill>
                  <a:schemeClr val="tx1"/>
                </a:solidFill>
                <a:latin typeface="Gill Sans Nova" panose="020B0602020104020203" pitchFamily="34" charset="0"/>
              </a:rPr>
              <a:t>“</a:t>
            </a:r>
            <a:r>
              <a:rPr lang="en-US" dirty="0" err="1">
                <a:solidFill>
                  <a:schemeClr val="tx1"/>
                </a:solidFill>
                <a:latin typeface="Gill Sans Nova" panose="020B0602020104020203" pitchFamily="34" charset="0"/>
              </a:rPr>
              <a:t>oggettivizzare</a:t>
            </a:r>
            <a:r>
              <a:rPr lang="it-IT" dirty="0">
                <a:solidFill>
                  <a:schemeClr val="tx1"/>
                </a:solidFill>
                <a:latin typeface="Gill Sans Nova" panose="020B0602020104020203" pitchFamily="34" charset="0"/>
              </a:rPr>
              <a:t>” i presupposti della disciplina antiusura, si sostiene, porta ad escludere l’ammissibilità di una eventuale distinzione tra interessi da corrispondersi </a:t>
            </a:r>
            <a:r>
              <a:rPr lang="en-US" dirty="0">
                <a:solidFill>
                  <a:schemeClr val="tx1"/>
                </a:solidFill>
                <a:latin typeface="Gill Sans Nova" panose="020B0602020104020203" pitchFamily="34" charset="0"/>
              </a:rPr>
              <a:t>“</a:t>
            </a:r>
            <a:r>
              <a:rPr lang="en-US" dirty="0" err="1">
                <a:solidFill>
                  <a:schemeClr val="tx1"/>
                </a:solidFill>
                <a:latin typeface="Gill Sans Nova" panose="020B0602020104020203" pitchFamily="34" charset="0"/>
              </a:rPr>
              <a:t>certamente</a:t>
            </a:r>
            <a:r>
              <a:rPr lang="it-IT" dirty="0">
                <a:solidFill>
                  <a:schemeClr val="tx1"/>
                </a:solidFill>
                <a:latin typeface="Gill Sans Nova" panose="020B0602020104020203" pitchFamily="34" charset="0"/>
              </a:rPr>
              <a:t>” e interessi da corrispondersi </a:t>
            </a:r>
            <a:r>
              <a:rPr lang="en-US" dirty="0">
                <a:solidFill>
                  <a:schemeClr val="tx1"/>
                </a:solidFill>
                <a:latin typeface="Gill Sans Nova" panose="020B0602020104020203" pitchFamily="34" charset="0"/>
              </a:rPr>
              <a:t>“</a:t>
            </a:r>
            <a:r>
              <a:rPr lang="en-US" dirty="0" err="1">
                <a:solidFill>
                  <a:schemeClr val="tx1"/>
                </a:solidFill>
                <a:latin typeface="Gill Sans Nova" panose="020B0602020104020203" pitchFamily="34" charset="0"/>
              </a:rPr>
              <a:t>eventualmente</a:t>
            </a:r>
            <a:r>
              <a:rPr lang="it-IT" dirty="0">
                <a:solidFill>
                  <a:schemeClr val="tx1"/>
                </a:solidFill>
                <a:latin typeface="Gill Sans Nova" panose="020B0602020104020203" pitchFamily="34" charset="0"/>
              </a:rPr>
              <a:t>”, in quanto ha rilievo il solo momento genetico della pattuizione degli stessi. </a:t>
            </a:r>
          </a:p>
          <a:p>
            <a:pPr algn="just"/>
            <a:r>
              <a:rPr lang="it-IT" dirty="0">
                <a:solidFill>
                  <a:schemeClr val="tx1"/>
                </a:solidFill>
                <a:latin typeface="Gill Sans Nova" panose="020B0602020104020203" pitchFamily="34" charset="0"/>
              </a:rPr>
              <a:t>Anche la Corte Costituzionale, con la citata </a:t>
            </a:r>
            <a:r>
              <a:rPr lang="it-IT" dirty="0" err="1">
                <a:solidFill>
                  <a:schemeClr val="tx1"/>
                </a:solidFill>
                <a:latin typeface="Gill Sans Nova" panose="020B0602020104020203" pitchFamily="34" charset="0"/>
              </a:rPr>
              <a:t>sent</a:t>
            </a:r>
            <a:r>
              <a:rPr lang="it-IT" dirty="0">
                <a:solidFill>
                  <a:schemeClr val="tx1"/>
                </a:solidFill>
                <a:latin typeface="Gill Sans Nova" panose="020B0602020104020203" pitchFamily="34" charset="0"/>
              </a:rPr>
              <a:t>. n. 29/2002 ha ammesso, seppur con un mero </a:t>
            </a:r>
            <a:r>
              <a:rPr lang="it-IT" i="1" dirty="0" err="1">
                <a:solidFill>
                  <a:schemeClr val="tx1"/>
                </a:solidFill>
                <a:latin typeface="Gill Sans Nova" panose="020B0602020104020203" pitchFamily="34" charset="0"/>
              </a:rPr>
              <a:t>obiter</a:t>
            </a:r>
            <a:r>
              <a:rPr lang="it-IT" i="1" dirty="0">
                <a:solidFill>
                  <a:schemeClr val="tx1"/>
                </a:solidFill>
                <a:latin typeface="Gill Sans Nova" panose="020B0602020104020203" pitchFamily="34" charset="0"/>
              </a:rPr>
              <a:t> </a:t>
            </a:r>
            <a:r>
              <a:rPr lang="it-IT" i="1" dirty="0" err="1">
                <a:solidFill>
                  <a:schemeClr val="tx1"/>
                </a:solidFill>
                <a:latin typeface="Gill Sans Nova" panose="020B0602020104020203" pitchFamily="34" charset="0"/>
              </a:rPr>
              <a:t>dictum</a:t>
            </a:r>
            <a:r>
              <a:rPr lang="it-IT" dirty="0">
                <a:solidFill>
                  <a:schemeClr val="tx1"/>
                </a:solidFill>
                <a:latin typeface="Gill Sans Nova" panose="020B0602020104020203" pitchFamily="34" charset="0"/>
              </a:rPr>
              <a:t>, la </a:t>
            </a:r>
            <a:r>
              <a:rPr lang="en-US" dirty="0">
                <a:solidFill>
                  <a:schemeClr val="tx1"/>
                </a:solidFill>
                <a:latin typeface="Gill Sans Nova" panose="020B0602020104020203" pitchFamily="34" charset="0"/>
              </a:rPr>
              <a:t>“</a:t>
            </a:r>
            <a:r>
              <a:rPr lang="en-US" dirty="0" err="1">
                <a:solidFill>
                  <a:schemeClr val="tx1"/>
                </a:solidFill>
                <a:latin typeface="Gill Sans Nova" panose="020B0602020104020203" pitchFamily="34" charset="0"/>
              </a:rPr>
              <a:t>plausibilità</a:t>
            </a:r>
            <a:r>
              <a:rPr lang="it-IT" dirty="0">
                <a:solidFill>
                  <a:schemeClr val="tx1"/>
                </a:solidFill>
                <a:latin typeface="Gill Sans Nova" panose="020B0602020104020203" pitchFamily="34" charset="0"/>
              </a:rPr>
              <a:t>” della soggezione degli interessi moratori alla disciplina antiusura. </a:t>
            </a:r>
          </a:p>
        </p:txBody>
      </p:sp>
      <p:sp>
        <p:nvSpPr>
          <p:cNvPr id="4" name="Segnaposto numero diapositiva 3">
            <a:extLst>
              <a:ext uri="{FF2B5EF4-FFF2-40B4-BE49-F238E27FC236}">
                <a16:creationId xmlns:a16="http://schemas.microsoft.com/office/drawing/2014/main" id="{42D09B58-C937-4F88-BD1A-34D30043F82C}"/>
              </a:ext>
            </a:extLst>
          </p:cNvPr>
          <p:cNvSpPr>
            <a:spLocks noGrp="1"/>
          </p:cNvSpPr>
          <p:nvPr>
            <p:ph type="sldNum" sz="quarter" idx="12"/>
          </p:nvPr>
        </p:nvSpPr>
        <p:spPr/>
        <p:txBody>
          <a:bodyPr/>
          <a:lstStyle/>
          <a:p>
            <a:r>
              <a:rPr lang="en-US" dirty="0">
                <a:solidFill>
                  <a:schemeClr val="tx1"/>
                </a:solidFill>
              </a:rPr>
              <a:t>65</a:t>
            </a:r>
          </a:p>
        </p:txBody>
      </p:sp>
      <p:sp>
        <p:nvSpPr>
          <p:cNvPr id="5" name="Segnaposto piè di pagina 11">
            <a:extLst>
              <a:ext uri="{FF2B5EF4-FFF2-40B4-BE49-F238E27FC236}">
                <a16:creationId xmlns:a16="http://schemas.microsoft.com/office/drawing/2014/main" id="{DB96AECF-C8AE-4CC3-817D-033597C6326C}"/>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299071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B14C14A7-3B36-4186-B1BF-B8B18028DED6}"/>
              </a:ext>
            </a:extLst>
          </p:cNvPr>
          <p:cNvSpPr>
            <a:spLocks noGrp="1"/>
          </p:cNvSpPr>
          <p:nvPr>
            <p:ph type="body" idx="1"/>
          </p:nvPr>
        </p:nvSpPr>
        <p:spPr>
          <a:xfrm>
            <a:off x="582559" y="1272414"/>
            <a:ext cx="11026882" cy="4447591"/>
          </a:xfrm>
          <a:noFill/>
        </p:spPr>
        <p:txBody>
          <a:bodyPr>
            <a:noAutofit/>
          </a:bodyPr>
          <a:lstStyle/>
          <a:p>
            <a:pPr algn="just">
              <a:spcAft>
                <a:spcPts val="1200"/>
              </a:spcAft>
            </a:pPr>
            <a:r>
              <a:rPr lang="it-IT" dirty="0">
                <a:solidFill>
                  <a:schemeClr val="tx1"/>
                </a:solidFill>
                <a:latin typeface="Gill Sans Nova" panose="020B0602020104020203" pitchFamily="34" charset="0"/>
              </a:rPr>
              <a:t>Quanto ai D.M. di rilevazione trimestrale, la mancata rilevazione da parte degli stessi dei tassi moratori, si argomenta, non può costituire un vincolo per il giudice e per la disciplina primaria, rispetto alla quale può solo valutarsi la conformità di quella amministrativa, che alla prima è subordinata.</a:t>
            </a:r>
          </a:p>
          <a:p>
            <a:pPr algn="just"/>
            <a:r>
              <a:rPr lang="it-IT" dirty="0">
                <a:solidFill>
                  <a:schemeClr val="tx1"/>
                </a:solidFill>
                <a:latin typeface="Gill Sans Nova" panose="020B0602020104020203" pitchFamily="34" charset="0"/>
              </a:rPr>
              <a:t>In ogni caso, nei citati chiarimenti del 3 luglio 2013, la Banca d’Italia si è espressa nel senso che, nonostante la mancata rilevazione periodica, comunque gli interessi di mora sono soggetti alla disciplina antiusura.</a:t>
            </a:r>
          </a:p>
          <a:p>
            <a:pPr algn="just"/>
            <a:r>
              <a:rPr lang="it-IT" dirty="0">
                <a:solidFill>
                  <a:schemeClr val="tx1"/>
                </a:solidFill>
                <a:latin typeface="Gill Sans Nova" panose="020B0602020104020203" pitchFamily="34" charset="0"/>
              </a:rPr>
              <a:t>Infatti, per evitare il confronto tra tassi disomogenei (TEG del singolo rapporto comprensivo della mora effettivamente pagata e TEGM che esclude la mora), la Banca d’Italia ha compiuto nel 2003 una indagine a fini conoscitivi, statistici e di vigilanza – riferita ai dati del III trimestre del 2001 – relativa ai tassi medi moratori praticati nel mercato del credito: è emerso che «la maggiorazione media stabilita per i casi di ritardato pagamento è mediamente pari a 2,1 punti percentuali».</a:t>
            </a:r>
          </a:p>
        </p:txBody>
      </p:sp>
      <p:sp>
        <p:nvSpPr>
          <p:cNvPr id="4" name="Segnaposto numero diapositiva 3">
            <a:extLst>
              <a:ext uri="{FF2B5EF4-FFF2-40B4-BE49-F238E27FC236}">
                <a16:creationId xmlns:a16="http://schemas.microsoft.com/office/drawing/2014/main" id="{42D09B58-C937-4F88-BD1A-34D30043F82C}"/>
              </a:ext>
            </a:extLst>
          </p:cNvPr>
          <p:cNvSpPr>
            <a:spLocks noGrp="1"/>
          </p:cNvSpPr>
          <p:nvPr>
            <p:ph type="sldNum" sz="quarter" idx="12"/>
          </p:nvPr>
        </p:nvSpPr>
        <p:spPr/>
        <p:txBody>
          <a:bodyPr/>
          <a:lstStyle/>
          <a:p>
            <a:r>
              <a:rPr lang="en-US" dirty="0">
                <a:solidFill>
                  <a:schemeClr val="tx1"/>
                </a:solidFill>
              </a:rPr>
              <a:t>66</a:t>
            </a:r>
          </a:p>
        </p:txBody>
      </p:sp>
      <p:sp>
        <p:nvSpPr>
          <p:cNvPr id="5" name="Segnaposto piè di pagina 11">
            <a:extLst>
              <a:ext uri="{FF2B5EF4-FFF2-40B4-BE49-F238E27FC236}">
                <a16:creationId xmlns:a16="http://schemas.microsoft.com/office/drawing/2014/main" id="{DB96AECF-C8AE-4CC3-817D-033597C6326C}"/>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7630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B14C14A7-3B36-4186-B1BF-B8B18028DED6}"/>
              </a:ext>
            </a:extLst>
          </p:cNvPr>
          <p:cNvSpPr>
            <a:spLocks noGrp="1"/>
          </p:cNvSpPr>
          <p:nvPr>
            <p:ph type="body" idx="1"/>
          </p:nvPr>
        </p:nvSpPr>
        <p:spPr>
          <a:xfrm>
            <a:off x="582559" y="1465846"/>
            <a:ext cx="11026882" cy="4447591"/>
          </a:xfrm>
          <a:noFill/>
        </p:spPr>
        <p:txBody>
          <a:bodyPr>
            <a:noAutofit/>
          </a:bodyPr>
          <a:lstStyle/>
          <a:p>
            <a:pPr algn="just">
              <a:spcAft>
                <a:spcPts val="0"/>
              </a:spcAft>
            </a:pPr>
            <a:r>
              <a:rPr lang="it-IT" dirty="0">
                <a:solidFill>
                  <a:schemeClr val="tx1"/>
                </a:solidFill>
                <a:latin typeface="Gill Sans Nova" panose="020B0602020104020203" pitchFamily="34" charset="0"/>
              </a:rPr>
              <a:t>La Banca d’Italia, nei medesimi chiarimenti del 2013, ha dunque precisato di adottare nei suoi controlli sull’operato degli intermediari, il criterio della maggiorazione dei TEGM di 2,1 punti percentuali per poter determinare il tasso soglia degli interessi moratori.</a:t>
            </a:r>
          </a:p>
          <a:p>
            <a:pPr algn="just">
              <a:spcAft>
                <a:spcPts val="2400"/>
              </a:spcAft>
            </a:pPr>
            <a:r>
              <a:rPr lang="it-IT" dirty="0">
                <a:solidFill>
                  <a:schemeClr val="tx1"/>
                </a:solidFill>
                <a:latin typeface="Gill Sans Nova" panose="020B0602020104020203" pitchFamily="34" charset="0"/>
              </a:rPr>
              <a:t>Tale parametro, tuttavia, non ha carattere vincolante, in quanto manca una previsione legislativa che determini una specifica soglia in presenza di interessi moratori.</a:t>
            </a:r>
          </a:p>
          <a:p>
            <a:pPr algn="just">
              <a:spcAft>
                <a:spcPts val="1200"/>
              </a:spcAft>
            </a:pPr>
            <a:r>
              <a:rPr lang="it-IT" dirty="0">
                <a:solidFill>
                  <a:schemeClr val="tx1"/>
                </a:solidFill>
                <a:latin typeface="Gill Sans Nova" panose="020B0602020104020203" pitchFamily="34" charset="0"/>
              </a:rPr>
              <a:t>Ad ogni modo, l’indagine statistica in discorso (pubblicata in D.M. 25 marzo 2003) non è più stata ripetuta con regolare periodicità.</a:t>
            </a:r>
          </a:p>
          <a:p>
            <a:pPr algn="just">
              <a:spcAft>
                <a:spcPts val="1200"/>
              </a:spcAft>
            </a:pPr>
            <a:endParaRPr lang="it-IT"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42D09B58-C937-4F88-BD1A-34D30043F82C}"/>
              </a:ext>
            </a:extLst>
          </p:cNvPr>
          <p:cNvSpPr>
            <a:spLocks noGrp="1"/>
          </p:cNvSpPr>
          <p:nvPr>
            <p:ph type="sldNum" sz="quarter" idx="12"/>
          </p:nvPr>
        </p:nvSpPr>
        <p:spPr/>
        <p:txBody>
          <a:bodyPr/>
          <a:lstStyle/>
          <a:p>
            <a:r>
              <a:rPr lang="en-US" dirty="0">
                <a:solidFill>
                  <a:schemeClr val="tx1"/>
                </a:solidFill>
              </a:rPr>
              <a:t>67</a:t>
            </a:r>
          </a:p>
        </p:txBody>
      </p:sp>
      <p:sp>
        <p:nvSpPr>
          <p:cNvPr id="5" name="Segnaposto piè di pagina 11">
            <a:extLst>
              <a:ext uri="{FF2B5EF4-FFF2-40B4-BE49-F238E27FC236}">
                <a16:creationId xmlns:a16="http://schemas.microsoft.com/office/drawing/2014/main" id="{DB96AECF-C8AE-4CC3-817D-033597C6326C}"/>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121763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B14C14A7-3B36-4186-B1BF-B8B18028DED6}"/>
              </a:ext>
            </a:extLst>
          </p:cNvPr>
          <p:cNvSpPr>
            <a:spLocks noGrp="1"/>
          </p:cNvSpPr>
          <p:nvPr>
            <p:ph type="body" idx="1"/>
          </p:nvPr>
        </p:nvSpPr>
        <p:spPr>
          <a:xfrm>
            <a:off x="1102664" y="786336"/>
            <a:ext cx="5364151" cy="4447591"/>
          </a:xfrm>
          <a:noFill/>
        </p:spPr>
        <p:txBody>
          <a:bodyPr>
            <a:noAutofit/>
          </a:bodyPr>
          <a:lstStyle/>
          <a:p>
            <a:pPr algn="just">
              <a:spcAft>
                <a:spcPts val="0"/>
              </a:spcAft>
            </a:pPr>
            <a:r>
              <a:rPr lang="it-IT" sz="1800" dirty="0">
                <a:solidFill>
                  <a:schemeClr val="tx1"/>
                </a:solidFill>
                <a:latin typeface="Gill Sans Nova" panose="020B0602020104020203" pitchFamily="34" charset="0"/>
              </a:rPr>
              <a:t>Solo con il D.M. 21 dicembre 2017 sono poi stati indicati i valori della maggiorazione media dei tassi di mora contrattuali rispetto ai tassi di interesse corrispettivi, ma stavolta per categorie (tendenzialmente) omogenee di rapporti di credito.</a:t>
            </a:r>
          </a:p>
          <a:p>
            <a:pPr algn="just">
              <a:spcBef>
                <a:spcPts val="0"/>
              </a:spcBef>
              <a:spcAft>
                <a:spcPts val="0"/>
              </a:spcAft>
            </a:pPr>
            <a:r>
              <a:rPr lang="it-IT" sz="1800" dirty="0">
                <a:solidFill>
                  <a:schemeClr val="tx1"/>
                </a:solidFill>
                <a:latin typeface="Gill Sans Nova" panose="020B0602020104020203" pitchFamily="34" charset="0"/>
              </a:rPr>
              <a:t>Ciò sulla base di una nuova rilevazione a fini conoscitivi condotta dalla Banca d’Italia d’intesa col MEF.</a:t>
            </a:r>
          </a:p>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r>
              <a:rPr lang="it-IT" sz="1800" dirty="0">
                <a:solidFill>
                  <a:schemeClr val="tx1"/>
                </a:solidFill>
                <a:latin typeface="Gill Sans Nova" panose="020B0602020104020203" pitchFamily="34" charset="0"/>
              </a:rPr>
              <a:t>Secondo tale rilevazione, «i tassi di mora pattuiti presentano, rispetto ai tassi percentuali corrispettivi, una maggiorazione media pari a 1,9 punti percentuali per i mutui ipotecari di durata </a:t>
            </a:r>
            <a:r>
              <a:rPr lang="it-IT" sz="1800" dirty="0" err="1">
                <a:solidFill>
                  <a:schemeClr val="tx1"/>
                </a:solidFill>
                <a:latin typeface="Gill Sans Nova" panose="020B0602020104020203" pitchFamily="34" charset="0"/>
              </a:rPr>
              <a:t>ultraquinquennale</a:t>
            </a:r>
            <a:r>
              <a:rPr lang="it-IT" sz="1800" dirty="0">
                <a:solidFill>
                  <a:schemeClr val="tx1"/>
                </a:solidFill>
                <a:latin typeface="Gill Sans Nova" panose="020B0602020104020203" pitchFamily="34" charset="0"/>
              </a:rPr>
              <a:t>, a 4,1 punti percentuali per le operazioni di leasing e a 3,1 punti percentuali per il complesso degli altri prestiti».</a:t>
            </a:r>
          </a:p>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r>
              <a:rPr lang="it-IT" sz="1800" dirty="0">
                <a:solidFill>
                  <a:schemeClr val="tx1"/>
                </a:solidFill>
                <a:latin typeface="Gill Sans Nova" panose="020B0602020104020203" pitchFamily="34" charset="0"/>
              </a:rPr>
              <a:t>Una operazione di rilevazione statistica, dunque, decisamente meno approssimativa di quella più risalente, pubblicata in D.M. 25 marzo 2003. </a:t>
            </a:r>
          </a:p>
        </p:txBody>
      </p:sp>
      <p:sp>
        <p:nvSpPr>
          <p:cNvPr id="4" name="Segnaposto numero diapositiva 3">
            <a:extLst>
              <a:ext uri="{FF2B5EF4-FFF2-40B4-BE49-F238E27FC236}">
                <a16:creationId xmlns:a16="http://schemas.microsoft.com/office/drawing/2014/main" id="{42D09B58-C937-4F88-BD1A-34D30043F82C}"/>
              </a:ext>
            </a:extLst>
          </p:cNvPr>
          <p:cNvSpPr>
            <a:spLocks noGrp="1"/>
          </p:cNvSpPr>
          <p:nvPr>
            <p:ph type="sldNum" sz="quarter" idx="12"/>
          </p:nvPr>
        </p:nvSpPr>
        <p:spPr/>
        <p:txBody>
          <a:bodyPr/>
          <a:lstStyle/>
          <a:p>
            <a:r>
              <a:rPr lang="en-US" dirty="0">
                <a:solidFill>
                  <a:schemeClr val="tx1"/>
                </a:solidFill>
              </a:rPr>
              <a:t>68</a:t>
            </a:r>
          </a:p>
        </p:txBody>
      </p:sp>
      <p:sp>
        <p:nvSpPr>
          <p:cNvPr id="5" name="Segnaposto piè di pagina 11">
            <a:extLst>
              <a:ext uri="{FF2B5EF4-FFF2-40B4-BE49-F238E27FC236}">
                <a16:creationId xmlns:a16="http://schemas.microsoft.com/office/drawing/2014/main" id="{DB96AECF-C8AE-4CC3-817D-033597C6326C}"/>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pic>
        <p:nvPicPr>
          <p:cNvPr id="6" name="Immagine 5" descr="Immagine che contiene tavolo&#10;&#10;Descrizione generata automaticamente">
            <a:extLst>
              <a:ext uri="{FF2B5EF4-FFF2-40B4-BE49-F238E27FC236}">
                <a16:creationId xmlns:a16="http://schemas.microsoft.com/office/drawing/2014/main" id="{FB6502C8-07F4-4740-8640-E3D13C6179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267" y="322916"/>
            <a:ext cx="3189726" cy="6068015"/>
          </a:xfrm>
          <a:prstGeom prst="rect">
            <a:avLst/>
          </a:prstGeom>
        </p:spPr>
      </p:pic>
    </p:spTree>
    <p:extLst>
      <p:ext uri="{BB962C8B-B14F-4D97-AF65-F5344CB8AC3E}">
        <p14:creationId xmlns:p14="http://schemas.microsoft.com/office/powerpoint/2010/main" val="118781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8">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0" name="Straight Connector 49">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51">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3">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44" name="Picture 6" descr="Immagine che contiene testo, persona&#10;&#10;Descrizione generata automaticamente">
            <a:extLst>
              <a:ext uri="{FF2B5EF4-FFF2-40B4-BE49-F238E27FC236}">
                <a16:creationId xmlns:a16="http://schemas.microsoft.com/office/drawing/2014/main" id="{BA8E92E9-3832-436E-808C-8ED6ED8CBC44}"/>
              </a:ext>
            </a:extLst>
          </p:cNvPr>
          <p:cNvPicPr>
            <a:picLocks noChangeAspect="1"/>
          </p:cNvPicPr>
          <p:nvPr/>
        </p:nvPicPr>
        <p:blipFill rotWithShape="1">
          <a:blip r:embed="rId3">
            <a:graysc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892" b="3895"/>
          <a:stretch/>
        </p:blipFill>
        <p:spPr>
          <a:xfrm>
            <a:off x="12698" y="10"/>
            <a:ext cx="12192000" cy="68579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9" name="Rectangle 55">
            <a:extLst>
              <a:ext uri="{FF2B5EF4-FFF2-40B4-BE49-F238E27FC236}">
                <a16:creationId xmlns:a16="http://schemas.microsoft.com/office/drawing/2014/main" id="{8735A508-2662-409F-B5A3-AEA22CE9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nip Single Corner Rectangle 17">
            <a:extLst>
              <a:ext uri="{FF2B5EF4-FFF2-40B4-BE49-F238E27FC236}">
                <a16:creationId xmlns:a16="http://schemas.microsoft.com/office/drawing/2014/main" id="{CB8B592B-E5AA-4055-8CB3-6AEDB35AD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olo 3">
            <a:extLst>
              <a:ext uri="{FF2B5EF4-FFF2-40B4-BE49-F238E27FC236}">
                <a16:creationId xmlns:a16="http://schemas.microsoft.com/office/drawing/2014/main" id="{506FEBE2-EB4F-4604-AD16-F675C02E9950}"/>
              </a:ext>
            </a:extLst>
          </p:cNvPr>
          <p:cNvSpPr>
            <a:spLocks noGrp="1"/>
          </p:cNvSpPr>
          <p:nvPr>
            <p:ph type="ctrTitle"/>
          </p:nvPr>
        </p:nvSpPr>
        <p:spPr>
          <a:xfrm>
            <a:off x="504750" y="152151"/>
            <a:ext cx="8534400" cy="992985"/>
          </a:xfrm>
        </p:spPr>
        <p:txBody>
          <a:bodyPr vert="horz" lIns="91440" tIns="45720" rIns="91440" bIns="45720" rtlCol="0" anchor="ctr">
            <a:normAutofit/>
          </a:bodyPr>
          <a:lstStyle/>
          <a:p>
            <a:r>
              <a:rPr lang="en-US" sz="3600"/>
              <a:t>Il </a:t>
            </a:r>
            <a:r>
              <a:rPr lang="en-US" sz="3600" err="1"/>
              <a:t>mutuo</a:t>
            </a:r>
            <a:endParaRPr lang="en-US" sz="3600"/>
          </a:p>
        </p:txBody>
      </p:sp>
      <p:sp>
        <p:nvSpPr>
          <p:cNvPr id="5" name="Sottotitolo 4">
            <a:extLst>
              <a:ext uri="{FF2B5EF4-FFF2-40B4-BE49-F238E27FC236}">
                <a16:creationId xmlns:a16="http://schemas.microsoft.com/office/drawing/2014/main" id="{E36C3BA2-F238-45EE-87B1-318DDB17ACA9}"/>
              </a:ext>
            </a:extLst>
          </p:cNvPr>
          <p:cNvSpPr>
            <a:spLocks noGrp="1"/>
          </p:cNvSpPr>
          <p:nvPr>
            <p:ph type="subTitle" idx="1"/>
          </p:nvPr>
        </p:nvSpPr>
        <p:spPr>
          <a:xfrm>
            <a:off x="504750" y="2022448"/>
            <a:ext cx="10570160" cy="2805679"/>
          </a:xfrm>
        </p:spPr>
        <p:txBody>
          <a:bodyPr vert="horz" lIns="91440" tIns="45720" rIns="91440" bIns="45720" rtlCol="0" anchor="ctr">
            <a:noAutofit/>
          </a:bodyPr>
          <a:lstStyle/>
          <a:p>
            <a:pPr algn="just">
              <a:lnSpc>
                <a:spcPct val="90000"/>
              </a:lnSpc>
            </a:pPr>
            <a:r>
              <a:rPr lang="en-US" sz="2400">
                <a:solidFill>
                  <a:schemeClr val="tx1"/>
                </a:solidFill>
                <a:latin typeface="Gill Sans Nova" panose="020B0602020104020203" pitchFamily="34" charset="0"/>
              </a:rPr>
              <a:t>Il </a:t>
            </a:r>
            <a:r>
              <a:rPr lang="en-US" sz="2400" err="1">
                <a:solidFill>
                  <a:schemeClr val="tx1"/>
                </a:solidFill>
                <a:latin typeface="Gill Sans Nova" panose="020B0602020104020203" pitchFamily="34" charset="0"/>
              </a:rPr>
              <a:t>mutuo</a:t>
            </a:r>
            <a:r>
              <a:rPr lang="en-US" sz="2400">
                <a:solidFill>
                  <a:schemeClr val="tx1"/>
                </a:solidFill>
                <a:latin typeface="Gill Sans Nova" panose="020B0602020104020203" pitchFamily="34" charset="0"/>
              </a:rPr>
              <a:t> è, ai sensi </a:t>
            </a:r>
            <a:r>
              <a:rPr lang="en-US" sz="2400" err="1">
                <a:solidFill>
                  <a:schemeClr val="tx1"/>
                </a:solidFill>
                <a:latin typeface="Gill Sans Nova" panose="020B0602020104020203" pitchFamily="34" charset="0"/>
              </a:rPr>
              <a:t>dell’art</a:t>
            </a:r>
            <a:r>
              <a:rPr lang="en-US" sz="2400">
                <a:solidFill>
                  <a:schemeClr val="tx1"/>
                </a:solidFill>
                <a:latin typeface="Gill Sans Nova" panose="020B0602020104020203" pitchFamily="34" charset="0"/>
              </a:rPr>
              <a:t>. 1813 c.c., «il </a:t>
            </a:r>
            <a:r>
              <a:rPr lang="en-US" sz="2400" err="1">
                <a:solidFill>
                  <a:schemeClr val="tx1"/>
                </a:solidFill>
                <a:latin typeface="Gill Sans Nova" panose="020B0602020104020203" pitchFamily="34" charset="0"/>
              </a:rPr>
              <a:t>contratto</a:t>
            </a:r>
            <a:r>
              <a:rPr lang="en-US" sz="2400">
                <a:solidFill>
                  <a:schemeClr val="tx1"/>
                </a:solidFill>
                <a:latin typeface="Gill Sans Nova" panose="020B0602020104020203" pitchFamily="34" charset="0"/>
              </a:rPr>
              <a:t> con Il quale una </a:t>
            </a:r>
            <a:r>
              <a:rPr lang="en-US" sz="2400" err="1">
                <a:solidFill>
                  <a:schemeClr val="tx1"/>
                </a:solidFill>
                <a:latin typeface="Gill Sans Nova" panose="020B0602020104020203" pitchFamily="34" charset="0"/>
              </a:rPr>
              <a:t>parte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mutuante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consegna</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all'altra</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mutuatario</a:t>
            </a:r>
            <a:r>
              <a:rPr lang="en-US" sz="2400">
                <a:solidFill>
                  <a:schemeClr val="tx1"/>
                </a:solidFill>
                <a:latin typeface="Gill Sans Nova" panose="020B0602020104020203" pitchFamily="34" charset="0"/>
              </a:rPr>
              <a:t>) una </a:t>
            </a:r>
            <a:r>
              <a:rPr lang="en-US" sz="2400" err="1">
                <a:solidFill>
                  <a:schemeClr val="tx1"/>
                </a:solidFill>
                <a:latin typeface="Gill Sans Nova" panose="020B0602020104020203" pitchFamily="34" charset="0"/>
              </a:rPr>
              <a:t>quantità</a:t>
            </a:r>
            <a:r>
              <a:rPr lang="en-US" sz="2400">
                <a:solidFill>
                  <a:schemeClr val="tx1"/>
                </a:solidFill>
                <a:latin typeface="Gill Sans Nova" panose="020B0602020104020203" pitchFamily="34" charset="0"/>
              </a:rPr>
              <a:t> di </a:t>
            </a:r>
            <a:r>
              <a:rPr lang="en-US" sz="2400" err="1">
                <a:solidFill>
                  <a:schemeClr val="tx1"/>
                </a:solidFill>
                <a:latin typeface="Gill Sans Nova" panose="020B0602020104020203" pitchFamily="34" charset="0"/>
              </a:rPr>
              <a:t>danaro</a:t>
            </a:r>
            <a:r>
              <a:rPr lang="en-US" sz="2400">
                <a:solidFill>
                  <a:schemeClr val="tx1"/>
                </a:solidFill>
                <a:latin typeface="Gill Sans Nova" panose="020B0602020104020203" pitchFamily="34" charset="0"/>
              </a:rPr>
              <a:t> o di </a:t>
            </a:r>
            <a:r>
              <a:rPr lang="en-US" sz="2400" err="1">
                <a:solidFill>
                  <a:schemeClr val="tx1"/>
                </a:solidFill>
                <a:latin typeface="Gill Sans Nova" panose="020B0602020104020203" pitchFamily="34" charset="0"/>
              </a:rPr>
              <a:t>altre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cose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fungibili</a:t>
            </a:r>
            <a:r>
              <a:rPr lang="en-US" sz="2400">
                <a:solidFill>
                  <a:schemeClr val="tx1"/>
                </a:solidFill>
                <a:latin typeface="Gill Sans Nova" panose="020B0602020104020203" pitchFamily="34" charset="0"/>
              </a:rPr>
              <a:t> e </a:t>
            </a:r>
            <a:r>
              <a:rPr lang="en-US" sz="2400" err="1">
                <a:solidFill>
                  <a:schemeClr val="tx1"/>
                </a:solidFill>
                <a:latin typeface="Gill Sans Nova" panose="020B0602020104020203" pitchFamily="34" charset="0"/>
              </a:rPr>
              <a:t>l'altra</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si</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obbliga</a:t>
            </a:r>
            <a:r>
              <a:rPr lang="en-US" sz="2400">
                <a:solidFill>
                  <a:schemeClr val="tx1"/>
                </a:solidFill>
                <a:latin typeface="Gill Sans Nova" panose="020B0602020104020203" pitchFamily="34" charset="0"/>
              </a:rPr>
              <a:t> a </a:t>
            </a:r>
            <a:r>
              <a:rPr lang="en-US" sz="2400" err="1">
                <a:solidFill>
                  <a:schemeClr val="tx1"/>
                </a:solidFill>
                <a:latin typeface="Gill Sans Nova" panose="020B0602020104020203" pitchFamily="34" charset="0"/>
              </a:rPr>
              <a:t>restituire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altrettante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cose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della</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stessa</a:t>
            </a:r>
            <a:r>
              <a:rPr lang="en-US" sz="2400">
                <a:solidFill>
                  <a:schemeClr val="tx1"/>
                </a:solidFill>
                <a:latin typeface="Gill Sans Nova" panose="020B0602020104020203" pitchFamily="34" charset="0"/>
              </a:rPr>
              <a:t> specie e </a:t>
            </a:r>
            <a:r>
              <a:rPr lang="en-US" sz="2400" err="1">
                <a:solidFill>
                  <a:schemeClr val="tx1"/>
                </a:solidFill>
                <a:latin typeface="Gill Sans Nova" panose="020B0602020104020203" pitchFamily="34" charset="0"/>
              </a:rPr>
              <a:t>qualità</a:t>
            </a:r>
            <a:r>
              <a:rPr lang="en-US" sz="2400">
                <a:solidFill>
                  <a:schemeClr val="tx1"/>
                </a:solidFill>
                <a:latin typeface="Gill Sans Nova" panose="020B0602020104020203" pitchFamily="34" charset="0"/>
              </a:rPr>
              <a:t>». </a:t>
            </a:r>
          </a:p>
          <a:p>
            <a:pPr algn="just">
              <a:lnSpc>
                <a:spcPct val="90000"/>
              </a:lnSpc>
            </a:pPr>
            <a:r>
              <a:rPr lang="en-US" sz="2400" err="1">
                <a:solidFill>
                  <a:schemeClr val="tx1"/>
                </a:solidFill>
                <a:latin typeface="Gill Sans Nova" panose="020B0602020104020203" pitchFamily="34" charset="0"/>
              </a:rPr>
              <a:t>L’istituto</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trova</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regolamentazione</a:t>
            </a:r>
            <a:r>
              <a:rPr lang="en-US" sz="2400">
                <a:solidFill>
                  <a:schemeClr val="tx1"/>
                </a:solidFill>
                <a:latin typeface="Gill Sans Nova" panose="020B0602020104020203" pitchFamily="34" charset="0"/>
              </a:rPr>
              <a:t> in </a:t>
            </a:r>
            <a:r>
              <a:rPr lang="en-US" sz="2400" err="1">
                <a:solidFill>
                  <a:schemeClr val="tx1"/>
                </a:solidFill>
                <a:latin typeface="Gill Sans Nova" panose="020B0602020104020203" pitchFamily="34" charset="0"/>
              </a:rPr>
              <a:t>parte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nelle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norme</a:t>
            </a:r>
            <a:r>
              <a:rPr lang="en-US" sz="2400">
                <a:solidFill>
                  <a:schemeClr val="tx1"/>
                </a:solidFill>
                <a:latin typeface="Gill Sans Nova" panose="020B0602020104020203" pitchFamily="34" charset="0"/>
              </a:rPr>
              <a:t> del </a:t>
            </a:r>
            <a:r>
              <a:rPr lang="en-US" sz="2400" err="1">
                <a:solidFill>
                  <a:schemeClr val="tx1"/>
                </a:solidFill>
                <a:latin typeface="Gill Sans Nova" panose="020B0602020104020203" pitchFamily="34" charset="0"/>
              </a:rPr>
              <a:t>codice</a:t>
            </a:r>
            <a:r>
              <a:rPr lang="en-US" sz="2400">
                <a:solidFill>
                  <a:schemeClr val="tx1"/>
                </a:solidFill>
                <a:latin typeface="Gill Sans Nova" panose="020B0602020104020203" pitchFamily="34" charset="0"/>
              </a:rPr>
              <a:t> civile </a:t>
            </a:r>
            <a:r>
              <a:rPr lang="en-US" sz="2400" err="1">
                <a:solidFill>
                  <a:schemeClr val="tx1"/>
                </a:solidFill>
                <a:latin typeface="Gill Sans Nova" panose="020B0602020104020203" pitchFamily="34" charset="0"/>
              </a:rPr>
              <a:t>sul</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mutuo</a:t>
            </a:r>
            <a:r>
              <a:rPr lang="en-US" sz="2400">
                <a:solidFill>
                  <a:schemeClr val="tx1"/>
                </a:solidFill>
                <a:latin typeface="Gill Sans Nova" panose="020B0602020104020203" pitchFamily="34" charset="0"/>
              </a:rPr>
              <a:t>, in </a:t>
            </a:r>
            <a:r>
              <a:rPr lang="en-US" sz="2400" err="1">
                <a:solidFill>
                  <a:schemeClr val="tx1"/>
                </a:solidFill>
                <a:latin typeface="Gill Sans Nova" panose="020B0602020104020203" pitchFamily="34" charset="0"/>
              </a:rPr>
              <a:t>parte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nelle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leggi</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speciali</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che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disciplinano</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l'attività</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bancaria</a:t>
            </a:r>
            <a:r>
              <a:rPr lang="en-US" sz="2400">
                <a:solidFill>
                  <a:schemeClr val="tx1"/>
                </a:solidFill>
                <a:latin typeface="Gill Sans Nova" panose="020B0602020104020203" pitchFamily="34" charset="0"/>
              </a:rPr>
              <a:t>, in </a:t>
            </a:r>
            <a:r>
              <a:rPr lang="en-US" sz="2400" err="1">
                <a:solidFill>
                  <a:schemeClr val="tx1"/>
                </a:solidFill>
                <a:latin typeface="Gill Sans Nova" panose="020B0602020104020203" pitchFamily="34" charset="0"/>
              </a:rPr>
              <a:t>particolar</a:t>
            </a:r>
            <a:r>
              <a:rPr lang="en-US" sz="2400">
                <a:solidFill>
                  <a:schemeClr val="tx1"/>
                </a:solidFill>
                <a:latin typeface="Gill Sans Nova" panose="020B0602020104020203" pitchFamily="34" charset="0"/>
              </a:rPr>
              <a:t> modo </a:t>
            </a:r>
            <a:r>
              <a:rPr lang="en-US" sz="2400" err="1">
                <a:solidFill>
                  <a:schemeClr val="tx1"/>
                </a:solidFill>
                <a:latin typeface="Gill Sans Nova" panose="020B0602020104020203" pitchFamily="34" charset="0"/>
              </a:rPr>
              <a:t>nel</a:t>
            </a:r>
            <a:r>
              <a:rPr lang="en-US" sz="2400">
                <a:solidFill>
                  <a:schemeClr val="tx1"/>
                </a:solidFill>
                <a:latin typeface="Gill Sans Nova" panose="020B0602020104020203" pitchFamily="34" charset="0"/>
              </a:rPr>
              <a:t> Testo Unico </a:t>
            </a:r>
            <a:r>
              <a:rPr lang="en-US" sz="2400" err="1">
                <a:solidFill>
                  <a:schemeClr val="tx1"/>
                </a:solidFill>
                <a:latin typeface="Gill Sans Nova" panose="020B0602020104020203" pitchFamily="34" charset="0"/>
              </a:rPr>
              <a:t>Bancario</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d.lgs</a:t>
            </a:r>
            <a:r>
              <a:rPr lang="en-US" sz="2400">
                <a:solidFill>
                  <a:schemeClr val="tx1"/>
                </a:solidFill>
                <a:latin typeface="Gill Sans Nova" panose="020B0602020104020203" pitchFamily="34" charset="0"/>
              </a:rPr>
              <a:t>. 1° </a:t>
            </a:r>
            <a:r>
              <a:rPr lang="en-US" sz="2400" err="1">
                <a:solidFill>
                  <a:schemeClr val="tx1"/>
                </a:solidFill>
                <a:latin typeface="Gill Sans Nova" panose="020B0602020104020203" pitchFamily="34" charset="0"/>
              </a:rPr>
              <a:t>settembre</a:t>
            </a:r>
            <a:r>
              <a:rPr lang="en-US" sz="2400">
                <a:solidFill>
                  <a:schemeClr val="tx1"/>
                </a:solidFill>
                <a:latin typeface="Gill Sans Nova" panose="020B0602020104020203" pitchFamily="34" charset="0"/>
              </a:rPr>
              <a:t> 1993, n. 385, </a:t>
            </a:r>
            <a:r>
              <a:rPr lang="en-US" sz="2400" err="1">
                <a:solidFill>
                  <a:schemeClr val="tx1"/>
                </a:solidFill>
                <a:latin typeface="Gill Sans Nova" panose="020B0602020104020203" pitchFamily="34" charset="0"/>
              </a:rPr>
              <a:t>abbreviato</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t.u.b</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che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contiene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specifiche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misure</a:t>
            </a:r>
            <a:r>
              <a:rPr lang="en-US" sz="2400">
                <a:solidFill>
                  <a:schemeClr val="tx1"/>
                </a:solidFill>
                <a:latin typeface="Gill Sans Nova" panose="020B0602020104020203" pitchFamily="34" charset="0"/>
              </a:rPr>
              <a:t> a tutela </a:t>
            </a:r>
            <a:r>
              <a:rPr lang="en-US" sz="2400" err="1">
                <a:solidFill>
                  <a:schemeClr val="tx1"/>
                </a:solidFill>
                <a:latin typeface="Gill Sans Nova" panose="020B0602020104020203" pitchFamily="34" charset="0"/>
              </a:rPr>
              <a:t>dei</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clienti</a:t>
            </a:r>
            <a:r>
              <a:rPr lang="en-US" sz="2400">
                <a:solidFill>
                  <a:schemeClr val="tx1"/>
                </a:solidFill>
                <a:latin typeface="Gill Sans Nova" panose="020B0602020104020203" pitchFamily="34" charset="0"/>
              </a:rPr>
              <a:t>.</a:t>
            </a:r>
          </a:p>
          <a:p>
            <a:pPr algn="just">
              <a:lnSpc>
                <a:spcPct val="90000"/>
              </a:lnSpc>
              <a:spcAft>
                <a:spcPts val="0"/>
              </a:spcAft>
            </a:pPr>
            <a:r>
              <a:rPr lang="en-US" sz="2400">
                <a:solidFill>
                  <a:schemeClr val="tx1"/>
                </a:solidFill>
                <a:latin typeface="Gill Sans Nova" panose="020B0602020104020203" pitchFamily="34" charset="0"/>
              </a:rPr>
              <a:t>Il </a:t>
            </a:r>
            <a:r>
              <a:rPr lang="en-US" sz="2400" err="1">
                <a:solidFill>
                  <a:schemeClr val="tx1"/>
                </a:solidFill>
                <a:latin typeface="Gill Sans Nova" panose="020B0602020104020203" pitchFamily="34" charset="0"/>
              </a:rPr>
              <a:t>codice</a:t>
            </a:r>
            <a:r>
              <a:rPr lang="en-US" sz="2400">
                <a:solidFill>
                  <a:schemeClr val="tx1"/>
                </a:solidFill>
                <a:latin typeface="Gill Sans Nova" panose="020B0602020104020203" pitchFamily="34" charset="0"/>
              </a:rPr>
              <a:t> civile non </a:t>
            </a:r>
            <a:r>
              <a:rPr lang="en-US" sz="2400" err="1">
                <a:solidFill>
                  <a:schemeClr val="tx1"/>
                </a:solidFill>
                <a:latin typeface="Gill Sans Nova" panose="020B0602020104020203" pitchFamily="34" charset="0"/>
              </a:rPr>
              <a:t>impone</a:t>
            </a:r>
            <a:r>
              <a:rPr lang="en-US" sz="2400">
                <a:solidFill>
                  <a:schemeClr val="tx1"/>
                </a:solidFill>
                <a:latin typeface="Gill Sans Nova" panose="020B0602020104020203" pitchFamily="34" charset="0"/>
              </a:rPr>
              <a:t> alcuna forma </a:t>
            </a:r>
            <a:r>
              <a:rPr lang="en-US" sz="2400" err="1">
                <a:solidFill>
                  <a:schemeClr val="tx1"/>
                </a:solidFill>
                <a:latin typeface="Gill Sans Nova" panose="020B0602020104020203" pitchFamily="34" charset="0"/>
              </a:rPr>
              <a:t>giuridica</a:t>
            </a:r>
            <a:r>
              <a:rPr lang="en-US" sz="2400">
                <a:solidFill>
                  <a:schemeClr val="tx1"/>
                </a:solidFill>
                <a:latin typeface="Gill Sans Nova" panose="020B0602020104020203" pitchFamily="34" charset="0"/>
              </a:rPr>
              <a:t> per il </a:t>
            </a:r>
            <a:r>
              <a:rPr lang="en-US" sz="2400" err="1">
                <a:solidFill>
                  <a:schemeClr val="tx1"/>
                </a:solidFill>
                <a:latin typeface="Gill Sans Nova" panose="020B0602020104020203" pitchFamily="34" charset="0"/>
              </a:rPr>
              <a:t>contratto</a:t>
            </a:r>
            <a:r>
              <a:rPr lang="en-US" sz="2400">
                <a:solidFill>
                  <a:schemeClr val="tx1"/>
                </a:solidFill>
                <a:latin typeface="Gill Sans Nova" panose="020B0602020104020203" pitchFamily="34" charset="0"/>
              </a:rPr>
              <a:t> di </a:t>
            </a:r>
            <a:r>
              <a:rPr lang="en-US" sz="2400" err="1">
                <a:solidFill>
                  <a:schemeClr val="tx1"/>
                </a:solidFill>
                <a:latin typeface="Gill Sans Nova" panose="020B0602020104020203" pitchFamily="34" charset="0"/>
              </a:rPr>
              <a:t>mutuo</a:t>
            </a:r>
            <a:r>
              <a:rPr lang="en-US" sz="2400">
                <a:solidFill>
                  <a:schemeClr val="tx1"/>
                </a:solidFill>
                <a:latin typeface="Gill Sans Nova" panose="020B0602020104020203" pitchFamily="34" charset="0"/>
              </a:rPr>
              <a:t> (salvo </a:t>
            </a:r>
            <a:r>
              <a:rPr lang="en-US" sz="2400" err="1">
                <a:solidFill>
                  <a:schemeClr val="tx1"/>
                </a:solidFill>
                <a:latin typeface="Gill Sans Nova" panose="020B0602020104020203" pitchFamily="34" charset="0"/>
              </a:rPr>
              <a:t>quella</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scritta</a:t>
            </a:r>
            <a:r>
              <a:rPr lang="en-US" sz="2400">
                <a:solidFill>
                  <a:schemeClr val="tx1"/>
                </a:solidFill>
                <a:latin typeface="Gill Sans Nova" panose="020B0602020104020203" pitchFamily="34" charset="0"/>
              </a:rPr>
              <a:t> per la sola </a:t>
            </a:r>
            <a:r>
              <a:rPr lang="en-US" sz="2400" err="1">
                <a:solidFill>
                  <a:schemeClr val="tx1"/>
                </a:solidFill>
                <a:latin typeface="Gill Sans Nova" panose="020B0602020104020203" pitchFamily="34" charset="0"/>
              </a:rPr>
              <a:t>pattuizione</a:t>
            </a:r>
            <a:r>
              <a:rPr lang="en-US" sz="2400">
                <a:solidFill>
                  <a:schemeClr val="tx1"/>
                </a:solidFill>
                <a:latin typeface="Gill Sans Nova" panose="020B0602020104020203" pitchFamily="34" charset="0"/>
              </a:rPr>
              <a:t> di </a:t>
            </a:r>
            <a:r>
              <a:rPr lang="en-US" sz="2400" err="1">
                <a:solidFill>
                  <a:schemeClr val="tx1"/>
                </a:solidFill>
                <a:latin typeface="Gill Sans Nova" panose="020B0602020104020203" pitchFamily="34" charset="0"/>
              </a:rPr>
              <a:t>interessi</a:t>
            </a:r>
            <a:r>
              <a:rPr lang="en-US" sz="2400">
                <a:solidFill>
                  <a:schemeClr val="tx1"/>
                </a:solidFill>
                <a:latin typeface="Gill Sans Nova" panose="020B0602020104020203" pitchFamily="34" charset="0"/>
              </a:rPr>
              <a:t> in </a:t>
            </a:r>
            <a:r>
              <a:rPr lang="en-US" sz="2400" err="1">
                <a:solidFill>
                  <a:schemeClr val="tx1"/>
                </a:solidFill>
                <a:latin typeface="Gill Sans Nova" panose="020B0602020104020203" pitchFamily="34" charset="0"/>
              </a:rPr>
              <a:t>misura</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superiore</a:t>
            </a:r>
            <a:r>
              <a:rPr lang="en-US" sz="2400">
                <a:solidFill>
                  <a:schemeClr val="tx1"/>
                </a:solidFill>
                <a:latin typeface="Gill Sans Nova" panose="020B0602020104020203" pitchFamily="34" charset="0"/>
              </a:rPr>
              <a:t> a </a:t>
            </a:r>
            <a:r>
              <a:rPr lang="en-US" sz="2400" err="1">
                <a:solidFill>
                  <a:schemeClr val="tx1"/>
                </a:solidFill>
                <a:latin typeface="Gill Sans Nova" panose="020B0602020104020203" pitchFamily="34" charset="0"/>
              </a:rPr>
              <a:t>quella</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legale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Diversamente</a:t>
            </a:r>
            <a:r>
              <a:rPr lang="en-US" sz="2400">
                <a:solidFill>
                  <a:schemeClr val="tx1"/>
                </a:solidFill>
                <a:latin typeface="Gill Sans Nova" panose="020B0602020104020203" pitchFamily="34" charset="0"/>
              </a:rPr>
              <a:t>, per il </a:t>
            </a:r>
            <a:r>
              <a:rPr lang="en-US" sz="2400" err="1">
                <a:solidFill>
                  <a:schemeClr val="tx1"/>
                </a:solidFill>
                <a:latin typeface="Gill Sans Nova" panose="020B0602020104020203" pitchFamily="34" charset="0"/>
              </a:rPr>
              <a:t>mutuo</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bancario</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l’art</a:t>
            </a:r>
            <a:r>
              <a:rPr lang="en-US" sz="2400">
                <a:solidFill>
                  <a:schemeClr val="tx1"/>
                </a:solidFill>
                <a:latin typeface="Gill Sans Nova" panose="020B0602020104020203" pitchFamily="34" charset="0"/>
              </a:rPr>
              <a:t>. 117 comma 1 </a:t>
            </a:r>
            <a:r>
              <a:rPr lang="en-US" sz="2400" err="1">
                <a:solidFill>
                  <a:schemeClr val="tx1"/>
                </a:solidFill>
                <a:latin typeface="Gill Sans Nova" panose="020B0602020104020203" pitchFamily="34" charset="0"/>
              </a:rPr>
              <a:t>t.u.b</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prevede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che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i</a:t>
            </a:r>
            <a:r>
              <a:rPr lang="it-IT" sz="2400">
                <a:solidFill>
                  <a:schemeClr val="tx1"/>
                </a:solidFill>
                <a:latin typeface="Gill Sans Nova" panose="020B0602020104020203" pitchFamily="34" charset="0"/>
              </a:rPr>
              <a:t> contratti sono redatti per iscritto e un esemplare è consegnato ai clienti</a:t>
            </a:r>
            <a:r>
              <a:rPr lang="en-US" sz="2400">
                <a:solidFill>
                  <a:schemeClr val="tx1"/>
                </a:solidFill>
                <a:latin typeface="Gill Sans Nova" panose="020B0602020104020203" pitchFamily="34" charset="0"/>
              </a:rPr>
              <a:t>».</a:t>
            </a:r>
          </a:p>
          <a:p>
            <a:pPr algn="just">
              <a:lnSpc>
                <a:spcPct val="90000"/>
              </a:lnSpc>
              <a:spcAft>
                <a:spcPts val="0"/>
              </a:spcAft>
            </a:pPr>
            <a:r>
              <a:rPr lang="en-US" sz="2400">
                <a:solidFill>
                  <a:schemeClr val="tx1"/>
                </a:solidFill>
                <a:latin typeface="Gill Sans Nova" panose="020B0602020104020203" pitchFamily="34" charset="0"/>
              </a:rPr>
              <a:t>Il comma 3 </a:t>
            </a:r>
            <a:r>
              <a:rPr lang="en-US" sz="2400" err="1">
                <a:solidFill>
                  <a:schemeClr val="tx1"/>
                </a:solidFill>
                <a:latin typeface="Gill Sans Nova" panose="020B0602020104020203" pitchFamily="34" charset="0"/>
              </a:rPr>
              <a:t>prescrive</a:t>
            </a:r>
            <a:r>
              <a:rPr lang="en-US" sz="2400">
                <a:solidFill>
                  <a:schemeClr val="tx1"/>
                </a:solidFill>
                <a:latin typeface="Gill Sans Nova" panose="020B0602020104020203" pitchFamily="34" charset="0"/>
              </a:rPr>
              <a:t> </a:t>
            </a:r>
            <a:r>
              <a:rPr lang="en-US" sz="2400" err="1">
                <a:solidFill>
                  <a:schemeClr val="tx1"/>
                </a:solidFill>
                <a:latin typeface="Gill Sans Nova" panose="020B0602020104020203" pitchFamily="34" charset="0"/>
              </a:rPr>
              <a:t>che</a:t>
            </a:r>
            <a:r>
              <a:rPr lang="en-US" sz="2400">
                <a:solidFill>
                  <a:schemeClr val="tx1"/>
                </a:solidFill>
                <a:latin typeface="Gill Sans Nova" panose="020B0602020104020203" pitchFamily="34" charset="0"/>
              </a:rPr>
              <a:t> «</a:t>
            </a:r>
            <a:r>
              <a:rPr lang="it-IT" sz="2400">
                <a:solidFill>
                  <a:schemeClr val="tx1"/>
                </a:solidFill>
                <a:latin typeface="Gill Sans Nova" panose="020B0602020104020203" pitchFamily="34" charset="0"/>
              </a:rPr>
              <a:t>nel caso di inosservanza della forma prescritta il contratto è nullo</a:t>
            </a:r>
            <a:r>
              <a:rPr lang="en-US" sz="2400">
                <a:solidFill>
                  <a:schemeClr val="tx1"/>
                </a:solidFill>
                <a:latin typeface="Gill Sans Nova" panose="020B0602020104020203" pitchFamily="34" charset="0"/>
              </a:rPr>
              <a:t>».</a:t>
            </a:r>
          </a:p>
        </p:txBody>
      </p:sp>
      <p:grpSp>
        <p:nvGrpSpPr>
          <p:cNvPr id="67" name="Group 59">
            <a:extLst>
              <a:ext uri="{FF2B5EF4-FFF2-40B4-BE49-F238E27FC236}">
                <a16:creationId xmlns:a16="http://schemas.microsoft.com/office/drawing/2014/main" id="{6E8443E6-406A-4E9D-BBDF-18D82C7E57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61" name="Straight Connector 60">
              <a:extLst>
                <a:ext uri="{FF2B5EF4-FFF2-40B4-BE49-F238E27FC236}">
                  <a16:creationId xmlns:a16="http://schemas.microsoft.com/office/drawing/2014/main" id="{31BA182A-2104-4C55-A000-6A17CB398C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7FCCA59-6939-4760-9F82-2FC2E686F5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0FB56C56-4387-44BD-B03A-5191625A5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2F6CE9C-E697-4BCF-9715-53021444C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25D51363-57A9-46E1-8441-64EAF401C3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 name="Segnaposto piè di pagina 11">
            <a:extLst>
              <a:ext uri="{FF2B5EF4-FFF2-40B4-BE49-F238E27FC236}">
                <a16:creationId xmlns:a16="http://schemas.microsoft.com/office/drawing/2014/main" id="{F7BB3B0F-539B-4AFA-8604-16FCDFB6570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22" name="Segnaposto numero diapositiva 4">
            <a:extLst>
              <a:ext uri="{FF2B5EF4-FFF2-40B4-BE49-F238E27FC236}">
                <a16:creationId xmlns:a16="http://schemas.microsoft.com/office/drawing/2014/main" id="{8CE2F9D4-E311-44E8-8CF1-0EF8E77993D5}"/>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6</a:t>
            </a:r>
          </a:p>
        </p:txBody>
      </p:sp>
    </p:spTree>
    <p:custDataLst>
      <p:tags r:id="rId1"/>
    </p:custDataLst>
    <p:extLst>
      <p:ext uri="{BB962C8B-B14F-4D97-AF65-F5344CB8AC3E}">
        <p14:creationId xmlns:p14="http://schemas.microsoft.com/office/powerpoint/2010/main" val="37174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75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75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75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B14C14A7-3B36-4186-B1BF-B8B18028DED6}"/>
              </a:ext>
            </a:extLst>
          </p:cNvPr>
          <p:cNvSpPr>
            <a:spLocks noGrp="1"/>
          </p:cNvSpPr>
          <p:nvPr>
            <p:ph type="body" idx="1"/>
          </p:nvPr>
        </p:nvSpPr>
        <p:spPr>
          <a:xfrm>
            <a:off x="529213" y="289728"/>
            <a:ext cx="10698480" cy="6041571"/>
          </a:xfrm>
          <a:gradFill>
            <a:gsLst>
              <a:gs pos="10000">
                <a:schemeClr val="bg2">
                  <a:tint val="97000"/>
                  <a:hueMod val="92000"/>
                  <a:satMod val="169000"/>
                  <a:lumMod val="164000"/>
                </a:schemeClr>
              </a:gs>
              <a:gs pos="100000">
                <a:schemeClr val="bg2">
                  <a:shade val="96000"/>
                  <a:satMod val="120000"/>
                  <a:lumMod val="90000"/>
                </a:schemeClr>
              </a:gs>
            </a:gsLst>
            <a:path path="rect">
              <a:fillToRect r="100000" b="100000"/>
            </a:path>
          </a:gradFill>
        </p:spPr>
        <p:txBody>
          <a:bodyPr>
            <a:noAutofit/>
          </a:bodyPr>
          <a:lstStyle/>
          <a:p>
            <a:pPr algn="just">
              <a:spcAft>
                <a:spcPts val="0"/>
              </a:spcAft>
            </a:pPr>
            <a:r>
              <a:rPr lang="it-IT" sz="2100" dirty="0">
                <a:solidFill>
                  <a:schemeClr val="tx1"/>
                </a:solidFill>
                <a:latin typeface="Gill Sans Nova" panose="020B0602020104020203" pitchFamily="34" charset="0"/>
              </a:rPr>
              <a:t>L’individuazione di un tasso soglia moratorio per categorie omogenee di rapporti di finanziamento di fatto tende a scongiurare diversi problemi:</a:t>
            </a:r>
          </a:p>
          <a:p>
            <a:pPr marL="342900" indent="-342900" algn="just">
              <a:spcAft>
                <a:spcPts val="0"/>
              </a:spcAft>
              <a:buFontTx/>
              <a:buChar char="-"/>
            </a:pPr>
            <a:r>
              <a:rPr lang="it-IT" sz="2100" dirty="0">
                <a:solidFill>
                  <a:schemeClr val="tx1"/>
                </a:solidFill>
                <a:latin typeface="Gill Sans Nova" panose="020B0602020104020203" pitchFamily="34" charset="0"/>
              </a:rPr>
              <a:t>il confronto tra tassi disomogenei (TEG concreto del singolo rapporto comprensivo di mora e TEGM rilevato che non comprende la mora) ai fini dell’individuazione di un unico tasso soglia per interessi corrispettivi e moratori (in violazione dell’affermato principio di simmetria);</a:t>
            </a:r>
          </a:p>
          <a:p>
            <a:pPr marL="342900" indent="-342900" algn="just">
              <a:spcAft>
                <a:spcPts val="0"/>
              </a:spcAft>
              <a:buFontTx/>
              <a:buChar char="-"/>
            </a:pPr>
            <a:r>
              <a:rPr lang="it-IT" sz="2100" dirty="0">
                <a:solidFill>
                  <a:schemeClr val="tx1"/>
                </a:solidFill>
                <a:latin typeface="Gill Sans Nova" panose="020B0602020104020203" pitchFamily="34" charset="0"/>
              </a:rPr>
              <a:t>il ricorso ad operazioni di calcolo alternative del tasso soglia altrettanto scorrette, quali la sommatoria degli interessi corrispettivi e moratori da compararsi al tasso soglia individuato sulla base del TEGM che esclude la mora (ipotesi proposta sulla base di una errata lettura di Cass., 9 gennaio 2013, n. 350, che aveva solo ammesso che il tasso di mora del singolo rapporto possa essere usurario), </a:t>
            </a:r>
            <a:r>
              <a:rPr lang="it-IT" sz="2100">
                <a:solidFill>
                  <a:schemeClr val="tx1"/>
                </a:solidFill>
                <a:latin typeface="Gill Sans Nova" panose="020B0602020104020203" pitchFamily="34" charset="0"/>
              </a:rPr>
              <a:t>che trascura </a:t>
            </a:r>
            <a:r>
              <a:rPr lang="it-IT" sz="2100" dirty="0">
                <a:solidFill>
                  <a:schemeClr val="tx1"/>
                </a:solidFill>
                <a:latin typeface="Gill Sans Nova" panose="020B0602020104020203" pitchFamily="34" charset="0"/>
              </a:rPr>
              <a:t>il dato della sostituzione dell’interesse di mora rispetto a quello corrispettivo (senza che il primo si aggiunga al secondo) rispetto alla singola rata scaduta;</a:t>
            </a:r>
          </a:p>
          <a:p>
            <a:pPr marL="342900" indent="-342900" algn="just">
              <a:spcAft>
                <a:spcPts val="0"/>
              </a:spcAft>
              <a:buFontTx/>
              <a:buChar char="-"/>
            </a:pPr>
            <a:r>
              <a:rPr lang="it-IT" sz="2100" dirty="0">
                <a:solidFill>
                  <a:schemeClr val="tx1"/>
                </a:solidFill>
                <a:latin typeface="Gill Sans Nova" panose="020B0602020104020203" pitchFamily="34" charset="0"/>
              </a:rPr>
              <a:t>il riferimento ad un unico tasso soglia moratorio (TEGM + 2,1 punti percentuali, il tutto maggiorato del 50% </a:t>
            </a:r>
            <a:r>
              <a:rPr lang="it-IT" sz="2100" i="1" dirty="0">
                <a:solidFill>
                  <a:schemeClr val="tx1"/>
                </a:solidFill>
                <a:latin typeface="Gill Sans Nova" panose="020B0602020104020203" pitchFamily="34" charset="0"/>
              </a:rPr>
              <a:t>ex </a:t>
            </a:r>
            <a:r>
              <a:rPr lang="it-IT" sz="2100" dirty="0">
                <a:solidFill>
                  <a:schemeClr val="tx1"/>
                </a:solidFill>
                <a:latin typeface="Gill Sans Nova" panose="020B0602020104020203" pitchFamily="34" charset="0"/>
              </a:rPr>
              <a:t>art. 2, comma 4, l. 108/1996 </a:t>
            </a:r>
            <a:r>
              <a:rPr lang="it-IT" sz="2100" i="1" dirty="0">
                <a:solidFill>
                  <a:schemeClr val="tx1"/>
                </a:solidFill>
                <a:latin typeface="Gill Sans Nova" panose="020B0602020104020203" pitchFamily="34" charset="0"/>
              </a:rPr>
              <a:t>pro tempore</a:t>
            </a:r>
            <a:r>
              <a:rPr lang="it-IT" sz="2100" dirty="0">
                <a:solidFill>
                  <a:schemeClr val="tx1"/>
                </a:solidFill>
                <a:latin typeface="Gill Sans Nova" panose="020B0602020104020203" pitchFamily="34" charset="0"/>
              </a:rPr>
              <a:t> vigente) che non tiene conto della diversità di ciascun rapporto di credito (factoring, leasing, mutui ipotecari ecc.) e, di conseguenza, dei diversi tassi di interesse moratorio mediamente applicati a ciascuna diversa tipologia di rapporto</a:t>
            </a:r>
          </a:p>
          <a:p>
            <a:pPr marL="342900" indent="-342900" algn="just">
              <a:spcAft>
                <a:spcPts val="0"/>
              </a:spcAft>
              <a:buFontTx/>
              <a:buChar char="-"/>
            </a:pPr>
            <a:endParaRPr lang="it-IT" sz="2100"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42D09B58-C937-4F88-BD1A-34D30043F82C}"/>
              </a:ext>
            </a:extLst>
          </p:cNvPr>
          <p:cNvSpPr>
            <a:spLocks noGrp="1"/>
          </p:cNvSpPr>
          <p:nvPr>
            <p:ph type="sldNum" sz="quarter" idx="12"/>
          </p:nvPr>
        </p:nvSpPr>
        <p:spPr>
          <a:xfrm>
            <a:off x="10520542" y="5838715"/>
            <a:ext cx="1142245" cy="669925"/>
          </a:xfrm>
        </p:spPr>
        <p:txBody>
          <a:bodyPr/>
          <a:lstStyle/>
          <a:p>
            <a:r>
              <a:rPr lang="en-US" dirty="0">
                <a:solidFill>
                  <a:schemeClr val="tx1"/>
                </a:solidFill>
              </a:rPr>
              <a:t>69</a:t>
            </a:r>
          </a:p>
        </p:txBody>
      </p:sp>
      <p:sp>
        <p:nvSpPr>
          <p:cNvPr id="5" name="Segnaposto piè di pagina 11">
            <a:extLst>
              <a:ext uri="{FF2B5EF4-FFF2-40B4-BE49-F238E27FC236}">
                <a16:creationId xmlns:a16="http://schemas.microsoft.com/office/drawing/2014/main" id="{DB96AECF-C8AE-4CC3-817D-033597C6326C}"/>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18258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3" name="Group 45">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7" name="Straight Connector 46">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47">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49">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Picture 5">
            <a:extLst>
              <a:ext uri="{FF2B5EF4-FFF2-40B4-BE49-F238E27FC236}">
                <a16:creationId xmlns:a16="http://schemas.microsoft.com/office/drawing/2014/main" id="{4F0079E9-10D8-4F87-A230-F38371FAD591}"/>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a:stretch/>
        </p:blipFill>
        <p:spPr>
          <a:xfrm>
            <a:off x="-12700" y="10"/>
            <a:ext cx="12192000" cy="6857990"/>
          </a:xfrm>
          <a:prstGeom prst="rect">
            <a:avLst/>
          </a:prstGeom>
        </p:spPr>
      </p:pic>
      <p:sp>
        <p:nvSpPr>
          <p:cNvPr id="53" name="Rectangle 52">
            <a:extLst>
              <a:ext uri="{FF2B5EF4-FFF2-40B4-BE49-F238E27FC236}">
                <a16:creationId xmlns:a16="http://schemas.microsoft.com/office/drawing/2014/main" id="{8735A508-2662-409F-B5A3-AEA22CE9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nip Single Corner Rectangle 17">
            <a:extLst>
              <a:ext uri="{FF2B5EF4-FFF2-40B4-BE49-F238E27FC236}">
                <a16:creationId xmlns:a16="http://schemas.microsoft.com/office/drawing/2014/main" id="{CB8B592B-E5AA-4055-8CB3-6AEDB35AD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F769DBFF-3609-4632-98D4-C07AC66DC095}"/>
              </a:ext>
            </a:extLst>
          </p:cNvPr>
          <p:cNvSpPr>
            <a:spLocks noGrp="1"/>
          </p:cNvSpPr>
          <p:nvPr>
            <p:ph type="title"/>
          </p:nvPr>
        </p:nvSpPr>
        <p:spPr>
          <a:xfrm>
            <a:off x="461395" y="34644"/>
            <a:ext cx="7670378" cy="1045990"/>
          </a:xfrm>
        </p:spPr>
        <p:txBody>
          <a:bodyPr vert="horz" lIns="91440" tIns="45720" rIns="91440" bIns="45720" rtlCol="0" anchor="ctr">
            <a:normAutofit/>
          </a:bodyPr>
          <a:lstStyle/>
          <a:p>
            <a:r>
              <a:rPr lang="en-US" sz="2800" dirty="0" err="1"/>
              <a:t>L’ordinanza</a:t>
            </a:r>
            <a:r>
              <a:rPr lang="en-US" sz="2800" dirty="0"/>
              <a:t> </a:t>
            </a:r>
            <a:r>
              <a:rPr lang="en-US" sz="2800" dirty="0" err="1"/>
              <a:t>interlocutoria</a:t>
            </a:r>
            <a:r>
              <a:rPr lang="en-US" sz="2800" dirty="0"/>
              <a:t> del 2019</a:t>
            </a:r>
          </a:p>
        </p:txBody>
      </p:sp>
      <p:sp>
        <p:nvSpPr>
          <p:cNvPr id="3" name="Segnaposto testo 2">
            <a:extLst>
              <a:ext uri="{FF2B5EF4-FFF2-40B4-BE49-F238E27FC236}">
                <a16:creationId xmlns:a16="http://schemas.microsoft.com/office/drawing/2014/main" id="{374FD95B-1A71-42C9-B336-1F11321F304D}"/>
              </a:ext>
            </a:extLst>
          </p:cNvPr>
          <p:cNvSpPr>
            <a:spLocks noGrp="1"/>
          </p:cNvSpPr>
          <p:nvPr>
            <p:ph type="body" idx="1"/>
          </p:nvPr>
        </p:nvSpPr>
        <p:spPr>
          <a:xfrm>
            <a:off x="533134" y="1676400"/>
            <a:ext cx="10603444" cy="4375300"/>
          </a:xfrm>
        </p:spPr>
        <p:txBody>
          <a:bodyPr vert="horz" lIns="91440" tIns="45720" rIns="91440" bIns="45720" rtlCol="0" anchor="ctr">
            <a:noAutofit/>
          </a:bodyPr>
          <a:lstStyle/>
          <a:p>
            <a:pPr algn="just"/>
            <a:r>
              <a:rPr lang="en-US" dirty="0" err="1">
                <a:solidFill>
                  <a:schemeClr val="tx1"/>
                </a:solidFill>
                <a:latin typeface="Gill Sans Nova" panose="020B0602020104020203" pitchFamily="34" charset="0"/>
              </a:rPr>
              <a:t>Evidenziati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i</a:t>
            </a:r>
            <a:r>
              <a:rPr lang="en-US" dirty="0">
                <a:solidFill>
                  <a:schemeClr val="tx1"/>
                </a:solidFill>
                <a:latin typeface="Gill Sans Nova" panose="020B0602020104020203" pitchFamily="34" charset="0"/>
              </a:rPr>
              <a:t> tanti </a:t>
            </a:r>
            <a:r>
              <a:rPr lang="en-US" dirty="0" err="1">
                <a:solidFill>
                  <a:schemeClr val="tx1"/>
                </a:solidFill>
                <a:latin typeface="Gill Sans Nova" panose="020B0602020104020203" pitchFamily="34" charset="0"/>
              </a:rPr>
              <a:t>problemi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sollevati</a:t>
            </a:r>
            <a:r>
              <a:rPr lang="en-US" dirty="0">
                <a:solidFill>
                  <a:schemeClr val="tx1"/>
                </a:solidFill>
                <a:latin typeface="Gill Sans Nova" panose="020B0602020104020203" pitchFamily="34" charset="0"/>
              </a:rPr>
              <a:t> dal </a:t>
            </a:r>
            <a:r>
              <a:rPr lang="en-US" dirty="0" err="1">
                <a:solidFill>
                  <a:schemeClr val="tx1"/>
                </a:solidFill>
                <a:latin typeface="Gill Sans Nova" panose="020B0602020104020203" pitchFamily="34" charset="0"/>
              </a:rPr>
              <a:t>tema</a:t>
            </a:r>
            <a:r>
              <a:rPr lang="en-US" dirty="0">
                <a:solidFill>
                  <a:schemeClr val="tx1"/>
                </a:solidFill>
                <a:latin typeface="Gill Sans Nova" panose="020B0602020104020203" pitchFamily="34" charset="0"/>
              </a:rPr>
              <a:t> e </a:t>
            </a:r>
            <a:r>
              <a:rPr lang="en-US" dirty="0" err="1">
                <a:solidFill>
                  <a:schemeClr val="tx1"/>
                </a:solidFill>
                <a:latin typeface="Gill Sans Nova" panose="020B0602020104020203" pitchFamily="34" charset="0"/>
              </a:rPr>
              <a:t>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conseguenti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contrasti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giurisprudenziali</a:t>
            </a:r>
            <a:r>
              <a:rPr lang="en-US" dirty="0">
                <a:solidFill>
                  <a:schemeClr val="tx1"/>
                </a:solidFill>
                <a:latin typeface="Gill Sans Nova" panose="020B0602020104020203" pitchFamily="34" charset="0"/>
              </a:rPr>
              <a:t>, la prima </a:t>
            </a:r>
            <a:r>
              <a:rPr lang="en-US" dirty="0" err="1">
                <a:solidFill>
                  <a:schemeClr val="tx1"/>
                </a:solidFill>
                <a:latin typeface="Gill Sans Nova" panose="020B0602020104020203" pitchFamily="34" charset="0"/>
              </a:rPr>
              <a:t>sezione</a:t>
            </a:r>
            <a:r>
              <a:rPr lang="en-US" dirty="0">
                <a:solidFill>
                  <a:schemeClr val="tx1"/>
                </a:solidFill>
                <a:latin typeface="Gill Sans Nova" panose="020B0602020104020203" pitchFamily="34" charset="0"/>
              </a:rPr>
              <a:t> civile </a:t>
            </a:r>
            <a:r>
              <a:rPr lang="en-US" dirty="0" err="1">
                <a:solidFill>
                  <a:schemeClr val="tx1"/>
                </a:solidFill>
                <a:latin typeface="Gill Sans Nova" panose="020B0602020104020203" pitchFamily="34" charset="0"/>
              </a:rPr>
              <a:t>della</a:t>
            </a:r>
            <a:r>
              <a:rPr lang="en-US" dirty="0">
                <a:solidFill>
                  <a:schemeClr val="tx1"/>
                </a:solidFill>
                <a:latin typeface="Gill Sans Nova" panose="020B0602020104020203" pitchFamily="34" charset="0"/>
              </a:rPr>
              <a:t> Corte di </a:t>
            </a:r>
            <a:r>
              <a:rPr lang="en-US" dirty="0" err="1">
                <a:solidFill>
                  <a:schemeClr val="tx1"/>
                </a:solidFill>
                <a:latin typeface="Gill Sans Nova" panose="020B0602020104020203" pitchFamily="34" charset="0"/>
              </a:rPr>
              <a:t>Cassazione</a:t>
            </a:r>
            <a:r>
              <a:rPr lang="en-US" dirty="0">
                <a:solidFill>
                  <a:schemeClr val="tx1"/>
                </a:solidFill>
                <a:latin typeface="Gill Sans Nova" panose="020B0602020104020203" pitchFamily="34" charset="0"/>
              </a:rPr>
              <a:t>, con </a:t>
            </a:r>
            <a:r>
              <a:rPr lang="en-US" dirty="0" err="1">
                <a:solidFill>
                  <a:schemeClr val="tx1"/>
                </a:solidFill>
                <a:latin typeface="Gill Sans Nova" panose="020B0602020104020203" pitchFamily="34" charset="0"/>
              </a:rPr>
              <a:t>ordinanza</a:t>
            </a:r>
            <a:r>
              <a:rPr lang="en-US" dirty="0">
                <a:solidFill>
                  <a:schemeClr val="tx1"/>
                </a:solidFill>
                <a:latin typeface="Gill Sans Nova" panose="020B0602020104020203" pitchFamily="34" charset="0"/>
              </a:rPr>
              <a:t> 22 </a:t>
            </a:r>
            <a:r>
              <a:rPr lang="en-US" dirty="0" err="1">
                <a:solidFill>
                  <a:schemeClr val="tx1"/>
                </a:solidFill>
                <a:latin typeface="Gill Sans Nova" panose="020B0602020104020203" pitchFamily="34" charset="0"/>
              </a:rPr>
              <a:t>ottobre</a:t>
            </a:r>
            <a:r>
              <a:rPr lang="en-US" dirty="0">
                <a:solidFill>
                  <a:schemeClr val="tx1"/>
                </a:solidFill>
                <a:latin typeface="Gill Sans Nova" panose="020B0602020104020203" pitchFamily="34" charset="0"/>
              </a:rPr>
              <a:t> 2019, n. 26946, ha </a:t>
            </a:r>
            <a:r>
              <a:rPr lang="en-US" dirty="0" err="1">
                <a:solidFill>
                  <a:schemeClr val="tx1"/>
                </a:solidFill>
                <a:latin typeface="Gill Sans Nova" panose="020B0602020104020203" pitchFamily="34" charset="0"/>
              </a:rPr>
              <a:t>rimesso</a:t>
            </a:r>
            <a:r>
              <a:rPr lang="en-US" dirty="0">
                <a:solidFill>
                  <a:schemeClr val="tx1"/>
                </a:solidFill>
                <a:latin typeface="Gill Sans Nova" panose="020B0602020104020203" pitchFamily="34" charset="0"/>
              </a:rPr>
              <a:t> la </a:t>
            </a:r>
            <a:r>
              <a:rPr lang="en-US" dirty="0" err="1">
                <a:solidFill>
                  <a:schemeClr val="tx1"/>
                </a:solidFill>
                <a:latin typeface="Gill Sans Nova" panose="020B0602020104020203" pitchFamily="34" charset="0"/>
              </a:rPr>
              <a:t>questione</a:t>
            </a:r>
            <a:r>
              <a:rPr lang="en-US" dirty="0">
                <a:solidFill>
                  <a:schemeClr val="tx1"/>
                </a:solidFill>
                <a:latin typeface="Gill Sans Nova" panose="020B0602020104020203" pitchFamily="34" charset="0"/>
              </a:rPr>
              <a:t> al Primo </a:t>
            </a:r>
            <a:r>
              <a:rPr lang="en-US" dirty="0" err="1">
                <a:solidFill>
                  <a:schemeClr val="tx1"/>
                </a:solidFill>
                <a:latin typeface="Gill Sans Nova" panose="020B0602020104020203" pitchFamily="34" charset="0"/>
              </a:rPr>
              <a:t>Presidente</a:t>
            </a:r>
            <a:r>
              <a:rPr lang="en-US" dirty="0">
                <a:solidFill>
                  <a:schemeClr val="tx1"/>
                </a:solidFill>
                <a:latin typeface="Gill Sans Nova" panose="020B0602020104020203" pitchFamily="34" charset="0"/>
              </a:rPr>
              <a:t>, ai sensi </a:t>
            </a:r>
            <a:r>
              <a:rPr lang="en-US" dirty="0" err="1">
                <a:solidFill>
                  <a:schemeClr val="tx1"/>
                </a:solidFill>
                <a:latin typeface="Gill Sans Nova" panose="020B0602020104020203" pitchFamily="34" charset="0"/>
              </a:rPr>
              <a:t>dell’art</a:t>
            </a:r>
            <a:r>
              <a:rPr lang="en-US" dirty="0">
                <a:solidFill>
                  <a:schemeClr val="tx1"/>
                </a:solidFill>
                <a:latin typeface="Gill Sans Nova" panose="020B0602020104020203" pitchFamily="34" charset="0"/>
              </a:rPr>
              <a:t>. 374 </a:t>
            </a:r>
            <a:r>
              <a:rPr lang="en-US" dirty="0" err="1">
                <a:solidFill>
                  <a:schemeClr val="tx1"/>
                </a:solidFill>
                <a:latin typeface="Gill Sans Nova" panose="020B0602020104020203" pitchFamily="34" charset="0"/>
              </a:rPr>
              <a:t>c.p.c.</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onde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valutare</a:t>
            </a:r>
            <a:r>
              <a:rPr lang="en-US" dirty="0">
                <a:solidFill>
                  <a:schemeClr val="tx1"/>
                </a:solidFill>
                <a:latin typeface="Gill Sans Nova" panose="020B0602020104020203" pitchFamily="34" charset="0"/>
              </a:rPr>
              <a:t> la </a:t>
            </a:r>
            <a:r>
              <a:rPr lang="en-US" dirty="0" err="1">
                <a:solidFill>
                  <a:schemeClr val="tx1"/>
                </a:solidFill>
                <a:latin typeface="Gill Sans Nova" panose="020B0602020104020203" pitchFamily="34" charset="0"/>
              </a:rPr>
              <a:t>sussistenza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presupposti</a:t>
            </a:r>
            <a:r>
              <a:rPr lang="en-US" dirty="0">
                <a:solidFill>
                  <a:schemeClr val="tx1"/>
                </a:solidFill>
                <a:latin typeface="Gill Sans Nova" panose="020B0602020104020203" pitchFamily="34" charset="0"/>
              </a:rPr>
              <a:t> per </a:t>
            </a:r>
            <a:r>
              <a:rPr lang="en-US" dirty="0" err="1">
                <a:solidFill>
                  <a:schemeClr val="tx1"/>
                </a:solidFill>
                <a:latin typeface="Gill Sans Nova" panose="020B0602020104020203" pitchFamily="34" charset="0"/>
              </a:rPr>
              <a:t>l’assegnazione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della</a:t>
            </a:r>
            <a:r>
              <a:rPr lang="en-US" dirty="0">
                <a:solidFill>
                  <a:schemeClr val="tx1"/>
                </a:solidFill>
                <a:latin typeface="Gill Sans Nova" panose="020B0602020104020203" pitchFamily="34" charset="0"/>
              </a:rPr>
              <a:t> causa alle </a:t>
            </a:r>
            <a:r>
              <a:rPr lang="en-US" dirty="0" err="1">
                <a:solidFill>
                  <a:schemeClr val="tx1"/>
                </a:solidFill>
                <a:latin typeface="Gill Sans Nova" panose="020B0602020104020203" pitchFamily="34" charset="0"/>
              </a:rPr>
              <a:t>Sezioni</a:t>
            </a:r>
            <a:r>
              <a:rPr lang="en-US" dirty="0">
                <a:solidFill>
                  <a:schemeClr val="tx1"/>
                </a:solidFill>
                <a:latin typeface="Gill Sans Nova" panose="020B0602020104020203" pitchFamily="34" charset="0"/>
              </a:rPr>
              <a:t> Unite.</a:t>
            </a:r>
          </a:p>
          <a:p>
            <a:pPr algn="just"/>
            <a:r>
              <a:rPr lang="en-US" dirty="0">
                <a:solidFill>
                  <a:schemeClr val="tx1"/>
                </a:solidFill>
                <a:latin typeface="Gill Sans Nova" panose="020B0602020104020203" pitchFamily="34" charset="0"/>
              </a:rPr>
              <a:t>Con la </a:t>
            </a:r>
            <a:r>
              <a:rPr lang="en-US" dirty="0" err="1">
                <a:solidFill>
                  <a:schemeClr val="tx1"/>
                </a:solidFill>
                <a:latin typeface="Gill Sans Nova" panose="020B0602020104020203" pitchFamily="34" charset="0"/>
              </a:rPr>
              <a:t>citata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ordinanza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venivano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sollevati</a:t>
            </a:r>
            <a:r>
              <a:rPr lang="en-US" dirty="0">
                <a:solidFill>
                  <a:schemeClr val="tx1"/>
                </a:solidFill>
                <a:latin typeface="Gill Sans Nova" panose="020B0602020104020203" pitchFamily="34" charset="0"/>
              </a:rPr>
              <a:t> due </a:t>
            </a:r>
            <a:r>
              <a:rPr lang="en-US" dirty="0" err="1">
                <a:solidFill>
                  <a:schemeClr val="tx1"/>
                </a:solidFill>
                <a:latin typeface="Gill Sans Nova" panose="020B0602020104020203" pitchFamily="34" charset="0"/>
              </a:rPr>
              <a:t>ordini</a:t>
            </a:r>
            <a:r>
              <a:rPr lang="en-US" dirty="0">
                <a:solidFill>
                  <a:schemeClr val="tx1"/>
                </a:solidFill>
                <a:latin typeface="Gill Sans Nova" panose="020B0602020104020203" pitchFamily="34" charset="0"/>
              </a:rPr>
              <a:t> di </a:t>
            </a:r>
            <a:r>
              <a:rPr lang="en-US" dirty="0" err="1">
                <a:solidFill>
                  <a:schemeClr val="tx1"/>
                </a:solidFill>
                <a:latin typeface="Gill Sans Nova" panose="020B0602020104020203" pitchFamily="34" charset="0"/>
              </a:rPr>
              <a:t>problemi</a:t>
            </a:r>
            <a:r>
              <a:rPr lang="en-US" dirty="0">
                <a:solidFill>
                  <a:schemeClr val="tx1"/>
                </a:solidFill>
                <a:latin typeface="Gill Sans Nova" panose="020B0602020104020203" pitchFamily="34" charset="0"/>
              </a:rPr>
              <a:t>: </a:t>
            </a:r>
          </a:p>
          <a:p>
            <a:pPr marL="342900" indent="-342900" algn="just">
              <a:buFontTx/>
              <a:buChar char="-"/>
            </a:pPr>
            <a:r>
              <a:rPr lang="en-US" dirty="0">
                <a:solidFill>
                  <a:schemeClr val="tx1"/>
                </a:solidFill>
                <a:latin typeface="Gill Sans Nova" panose="020B0602020104020203" pitchFamily="34" charset="0"/>
              </a:rPr>
              <a:t>se </a:t>
            </a:r>
            <a:r>
              <a:rPr lang="en-US" dirty="0" err="1">
                <a:solidFill>
                  <a:schemeClr val="tx1"/>
                </a:solidFill>
                <a:latin typeface="Gill Sans Nova" panose="020B0602020104020203" pitchFamily="34" charset="0"/>
              </a:rPr>
              <a:t>l’affermazione</a:t>
            </a:r>
            <a:r>
              <a:rPr lang="en-US" dirty="0">
                <a:solidFill>
                  <a:schemeClr val="tx1"/>
                </a:solidFill>
                <a:latin typeface="Gill Sans Nova" panose="020B0602020104020203" pitchFamily="34" charset="0"/>
              </a:rPr>
              <a:t> del </a:t>
            </a:r>
            <a:r>
              <a:rPr lang="en-US" dirty="0" err="1">
                <a:solidFill>
                  <a:schemeClr val="tx1"/>
                </a:solidFill>
                <a:latin typeface="Gill Sans Nova" panose="020B0602020104020203" pitchFamily="34" charset="0"/>
              </a:rPr>
              <a:t>pricipio</a:t>
            </a:r>
            <a:r>
              <a:rPr lang="en-US" dirty="0">
                <a:solidFill>
                  <a:schemeClr val="tx1"/>
                </a:solidFill>
                <a:latin typeface="Gill Sans Nova" panose="020B0602020104020203" pitchFamily="34" charset="0"/>
              </a:rPr>
              <a:t> di </a:t>
            </a:r>
            <a:r>
              <a:rPr lang="en-US" dirty="0" err="1">
                <a:solidFill>
                  <a:schemeClr val="tx1"/>
                </a:solidFill>
                <a:latin typeface="Gill Sans Nova" panose="020B0602020104020203" pitchFamily="34" charset="0"/>
              </a:rPr>
              <a:t>simmetria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consenta</a:t>
            </a:r>
            <a:r>
              <a:rPr lang="en-US" dirty="0">
                <a:solidFill>
                  <a:schemeClr val="tx1"/>
                </a:solidFill>
                <a:latin typeface="Gill Sans Nova" panose="020B0602020104020203" pitchFamily="34" charset="0"/>
              </a:rPr>
              <a:t> o </a:t>
            </a:r>
            <a:r>
              <a:rPr lang="en-US" dirty="0" err="1">
                <a:solidFill>
                  <a:schemeClr val="tx1"/>
                </a:solidFill>
                <a:latin typeface="Gill Sans Nova" panose="020B0602020104020203" pitchFamily="34" charset="0"/>
              </a:rPr>
              <a:t>meno</a:t>
            </a:r>
            <a:r>
              <a:rPr lang="en-US" dirty="0">
                <a:solidFill>
                  <a:schemeClr val="tx1"/>
                </a:solidFill>
                <a:latin typeface="Gill Sans Nova" panose="020B0602020104020203" pitchFamily="34" charset="0"/>
              </a:rPr>
              <a:t> di </a:t>
            </a:r>
            <a:r>
              <a:rPr lang="en-US" dirty="0" err="1">
                <a:solidFill>
                  <a:schemeClr val="tx1"/>
                </a:solidFill>
                <a:latin typeface="Gill Sans Nova" panose="020B0602020104020203" pitchFamily="34" charset="0"/>
              </a:rPr>
              <a:t>escludere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l’assoggettamento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degli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interessi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moratori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alla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disciplina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antiusura</a:t>
            </a:r>
            <a:r>
              <a:rPr lang="en-US" dirty="0">
                <a:solidFill>
                  <a:schemeClr val="tx1"/>
                </a:solidFill>
                <a:latin typeface="Gill Sans Nova" panose="020B0602020104020203" pitchFamily="34" charset="0"/>
              </a:rPr>
              <a:t> (non </a:t>
            </a:r>
            <a:r>
              <a:rPr lang="en-US" dirty="0" err="1">
                <a:solidFill>
                  <a:schemeClr val="tx1"/>
                </a:solidFill>
                <a:latin typeface="Gill Sans Nova" panose="020B0602020104020203" pitchFamily="34" charset="0"/>
              </a:rPr>
              <a:t>essendo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tali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interessi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oggetto</a:t>
            </a:r>
            <a:r>
              <a:rPr lang="en-US" dirty="0">
                <a:solidFill>
                  <a:schemeClr val="tx1"/>
                </a:solidFill>
                <a:latin typeface="Gill Sans Nova" panose="020B0602020104020203" pitchFamily="34" charset="0"/>
              </a:rPr>
              <a:t> di </a:t>
            </a:r>
            <a:r>
              <a:rPr lang="en-US" dirty="0" err="1">
                <a:solidFill>
                  <a:schemeClr val="tx1"/>
                </a:solidFill>
                <a:latin typeface="Gill Sans Nova" panose="020B0602020104020203" pitchFamily="34" charset="0"/>
              </a:rPr>
              <a:t>rilevazione</a:t>
            </a:r>
            <a:r>
              <a:rPr lang="en-US" dirty="0">
                <a:solidFill>
                  <a:schemeClr val="tx1"/>
                </a:solidFill>
                <a:latin typeface="Gill Sans Nova" panose="020B0602020104020203" pitchFamily="34" charset="0"/>
              </a:rPr>
              <a:t> ai </a:t>
            </a:r>
            <a:r>
              <a:rPr lang="en-US" dirty="0" err="1">
                <a:solidFill>
                  <a:schemeClr val="tx1"/>
                </a:solidFill>
                <a:latin typeface="Gill Sans Nova" panose="020B0602020104020203" pitchFamily="34" charset="0"/>
              </a:rPr>
              <a:t>fini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della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determinazione</a:t>
            </a:r>
            <a:r>
              <a:rPr lang="en-US" dirty="0">
                <a:solidFill>
                  <a:schemeClr val="tx1"/>
                </a:solidFill>
                <a:latin typeface="Gill Sans Nova" panose="020B0602020104020203" pitchFamily="34" charset="0"/>
              </a:rPr>
              <a:t> del TEGM);</a:t>
            </a:r>
          </a:p>
          <a:p>
            <a:pPr marL="342900" indent="-342900" algn="just">
              <a:buFontTx/>
              <a:buChar char="-"/>
            </a:pPr>
            <a:r>
              <a:rPr lang="en-US" dirty="0">
                <a:solidFill>
                  <a:schemeClr val="tx1"/>
                </a:solidFill>
                <a:latin typeface="Gill Sans Nova" panose="020B0602020104020203" pitchFamily="34" charset="0"/>
              </a:rPr>
              <a:t>se, </a:t>
            </a:r>
            <a:r>
              <a:rPr lang="en-US" dirty="0" err="1">
                <a:solidFill>
                  <a:schemeClr val="tx1"/>
                </a:solidFill>
                <a:latin typeface="Gill Sans Nova" panose="020B0602020104020203" pitchFamily="34" charset="0"/>
              </a:rPr>
              <a:t>riconosciuta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eventualmente</a:t>
            </a:r>
            <a:r>
              <a:rPr lang="en-US" dirty="0">
                <a:solidFill>
                  <a:schemeClr val="tx1"/>
                </a:solidFill>
                <a:latin typeface="Gill Sans Nova" panose="020B0602020104020203" pitchFamily="34" charset="0"/>
              </a:rPr>
              <a:t> la </a:t>
            </a:r>
            <a:r>
              <a:rPr lang="en-US" dirty="0" err="1">
                <a:solidFill>
                  <a:schemeClr val="tx1"/>
                </a:solidFill>
                <a:latin typeface="Gill Sans Nova" panose="020B0602020104020203" pitchFamily="34" charset="0"/>
              </a:rPr>
              <a:t>soggezione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degli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interessi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moratori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alla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normativa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antiusura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sia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sufficiente</a:t>
            </a:r>
            <a:r>
              <a:rPr lang="en-US" dirty="0">
                <a:solidFill>
                  <a:schemeClr val="tx1"/>
                </a:solidFill>
                <a:latin typeface="Gill Sans Nova" panose="020B0602020104020203" pitchFamily="34" charset="0"/>
              </a:rPr>
              <a:t>, ai </a:t>
            </a:r>
            <a:r>
              <a:rPr lang="en-US" dirty="0" err="1">
                <a:solidFill>
                  <a:schemeClr val="tx1"/>
                </a:solidFill>
                <a:latin typeface="Gill Sans Nova" panose="020B0602020104020203" pitchFamily="34" charset="0"/>
              </a:rPr>
              <a:t>fini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della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verifica</a:t>
            </a:r>
            <a:r>
              <a:rPr lang="en-US" dirty="0">
                <a:solidFill>
                  <a:schemeClr val="tx1"/>
                </a:solidFill>
                <a:latin typeface="Gill Sans Nova" panose="020B0602020104020203" pitchFamily="34" charset="0"/>
              </a:rPr>
              <a:t> in </a:t>
            </a:r>
            <a:r>
              <a:rPr lang="en-US" dirty="0" err="1">
                <a:solidFill>
                  <a:schemeClr val="tx1"/>
                </a:solidFill>
                <a:latin typeface="Gill Sans Nova" panose="020B0602020104020203" pitchFamily="34" charset="0"/>
              </a:rPr>
              <a:t>concreto</a:t>
            </a:r>
            <a:r>
              <a:rPr lang="en-US" dirty="0">
                <a:solidFill>
                  <a:schemeClr val="tx1"/>
                </a:solidFill>
                <a:latin typeface="Gill Sans Nova" panose="020B0602020104020203" pitchFamily="34" charset="0"/>
              </a:rPr>
              <a:t> del carattere </a:t>
            </a:r>
            <a:r>
              <a:rPr lang="en-US" dirty="0" err="1">
                <a:solidFill>
                  <a:schemeClr val="tx1"/>
                </a:solidFill>
                <a:latin typeface="Gill Sans Nova" panose="020B0602020104020203" pitchFamily="34" charset="0"/>
              </a:rPr>
              <a:t>usurario</a:t>
            </a:r>
            <a:r>
              <a:rPr lang="en-US" dirty="0">
                <a:solidFill>
                  <a:schemeClr val="tx1"/>
                </a:solidFill>
                <a:latin typeface="Gill Sans Nova" panose="020B0602020104020203" pitchFamily="34" charset="0"/>
              </a:rPr>
              <a:t> di </a:t>
            </a:r>
            <a:r>
              <a:rPr lang="en-US" dirty="0" err="1">
                <a:solidFill>
                  <a:schemeClr val="tx1"/>
                </a:solidFill>
                <a:latin typeface="Gill Sans Nova" panose="020B0602020104020203" pitchFamily="34" charset="0"/>
              </a:rPr>
              <a:t>tali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interessi</a:t>
            </a:r>
            <a:r>
              <a:rPr lang="en-US" dirty="0">
                <a:solidFill>
                  <a:schemeClr val="tx1"/>
                </a:solidFill>
                <a:latin typeface="Gill Sans Nova" panose="020B0602020104020203" pitchFamily="34" charset="0"/>
              </a:rPr>
              <a:t>, la </a:t>
            </a:r>
            <a:r>
              <a:rPr lang="en-US" dirty="0" err="1">
                <a:solidFill>
                  <a:schemeClr val="tx1"/>
                </a:solidFill>
                <a:latin typeface="Gill Sans Nova" panose="020B0602020104020203" pitchFamily="34" charset="0"/>
              </a:rPr>
              <a:t>comparazione</a:t>
            </a:r>
            <a:r>
              <a:rPr lang="en-US" dirty="0">
                <a:solidFill>
                  <a:schemeClr val="tx1"/>
                </a:solidFill>
                <a:latin typeface="Gill Sans Nova" panose="020B0602020104020203" pitchFamily="34" charset="0"/>
              </a:rPr>
              <a:t> con il </a:t>
            </a:r>
            <a:r>
              <a:rPr lang="en-US" dirty="0" err="1">
                <a:solidFill>
                  <a:schemeClr val="tx1"/>
                </a:solidFill>
                <a:latin typeface="Gill Sans Nova" panose="020B0602020104020203" pitchFamily="34" charset="0"/>
              </a:rPr>
              <a:t>tasso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soglia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rilevato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sulla</a:t>
            </a:r>
            <a:r>
              <a:rPr lang="en-US" dirty="0">
                <a:solidFill>
                  <a:schemeClr val="tx1"/>
                </a:solidFill>
                <a:latin typeface="Gill Sans Nova" panose="020B0602020104020203" pitchFamily="34" charset="0"/>
              </a:rPr>
              <a:t> base del solo TEGM o se, al </a:t>
            </a:r>
            <a:r>
              <a:rPr lang="en-US" dirty="0" err="1">
                <a:solidFill>
                  <a:schemeClr val="tx1"/>
                </a:solidFill>
                <a:latin typeface="Gill Sans Nova" panose="020B0602020104020203" pitchFamily="34" charset="0"/>
              </a:rPr>
              <a:t>contrario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possa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farsi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ricorso</a:t>
            </a:r>
            <a:r>
              <a:rPr lang="en-US" dirty="0">
                <a:solidFill>
                  <a:schemeClr val="tx1"/>
                </a:solidFill>
                <a:latin typeface="Gill Sans Nova" panose="020B0602020104020203" pitchFamily="34" charset="0"/>
              </a:rPr>
              <a:t> al </a:t>
            </a:r>
            <a:r>
              <a:rPr lang="en-US" dirty="0" err="1">
                <a:solidFill>
                  <a:schemeClr val="tx1"/>
                </a:solidFill>
                <a:latin typeface="Gill Sans Nova" panose="020B0602020104020203" pitchFamily="34" charset="0"/>
              </a:rPr>
              <a:t>tasso</a:t>
            </a:r>
            <a:r>
              <a:rPr lang="en-US" dirty="0">
                <a:solidFill>
                  <a:schemeClr val="tx1"/>
                </a:solidFill>
                <a:latin typeface="Gill Sans Nova" panose="020B0602020104020203" pitchFamily="34" charset="0"/>
              </a:rPr>
              <a:t> medio </a:t>
            </a:r>
            <a:r>
              <a:rPr lang="en-US" dirty="0" err="1">
                <a:solidFill>
                  <a:schemeClr val="tx1"/>
                </a:solidFill>
                <a:latin typeface="Gill Sans Nova" panose="020B0602020104020203" pitchFamily="34" charset="0"/>
              </a:rPr>
              <a:t>moratorio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sebbene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rilevato</a:t>
            </a:r>
            <a:r>
              <a:rPr lang="en-US" dirty="0">
                <a:solidFill>
                  <a:schemeClr val="tx1"/>
                </a:solidFill>
                <a:latin typeface="Gill Sans Nova" panose="020B0602020104020203" pitchFamily="34" charset="0"/>
              </a:rPr>
              <a:t> a </a:t>
            </a:r>
            <a:r>
              <a:rPr lang="en-US" dirty="0" err="1">
                <a:solidFill>
                  <a:schemeClr val="tx1"/>
                </a:solidFill>
                <a:latin typeface="Gill Sans Nova" panose="020B0602020104020203" pitchFamily="34" charset="0"/>
              </a:rPr>
              <a:t>fini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conoscitivi</a:t>
            </a:r>
            <a:r>
              <a:rPr lang="en-US" dirty="0">
                <a:solidFill>
                  <a:schemeClr val="tx1"/>
                </a:solidFill>
                <a:latin typeface="Gill Sans Nova" panose="020B0602020104020203" pitchFamily="34" charset="0"/>
              </a:rPr>
              <a:t>) per la </a:t>
            </a:r>
            <a:r>
              <a:rPr lang="en-US" dirty="0" err="1">
                <a:solidFill>
                  <a:schemeClr val="tx1"/>
                </a:solidFill>
                <a:latin typeface="Gill Sans Nova" panose="020B0602020104020203" pitchFamily="34" charset="0"/>
              </a:rPr>
              <a:t>determinazione</a:t>
            </a:r>
            <a:r>
              <a:rPr lang="en-US" dirty="0">
                <a:solidFill>
                  <a:schemeClr val="tx1"/>
                </a:solidFill>
                <a:latin typeface="Gill Sans Nova" panose="020B0602020104020203" pitchFamily="34" charset="0"/>
              </a:rPr>
              <a:t> in </a:t>
            </a:r>
            <a:r>
              <a:rPr lang="en-US" dirty="0" err="1">
                <a:solidFill>
                  <a:schemeClr val="tx1"/>
                </a:solidFill>
                <a:latin typeface="Gill Sans Nova" panose="020B0602020104020203" pitchFamily="34" charset="0"/>
              </a:rPr>
              <a:t>concreto</a:t>
            </a:r>
            <a:r>
              <a:rPr lang="en-US" dirty="0">
                <a:solidFill>
                  <a:schemeClr val="tx1"/>
                </a:solidFill>
                <a:latin typeface="Gill Sans Nova" panose="020B0602020104020203" pitchFamily="34" charset="0"/>
              </a:rPr>
              <a:t> del carattere </a:t>
            </a:r>
            <a:r>
              <a:rPr lang="en-US" dirty="0" err="1">
                <a:solidFill>
                  <a:schemeClr val="tx1"/>
                </a:solidFill>
                <a:latin typeface="Gill Sans Nova" panose="020B0602020104020203" pitchFamily="34" charset="0"/>
              </a:rPr>
              <a:t>usurario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degli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interessi</a:t>
            </a:r>
            <a:r>
              <a:rPr lang="en-US" dirty="0">
                <a:solidFill>
                  <a:schemeClr val="tx1"/>
                </a:solidFill>
                <a:latin typeface="Gill Sans Nova" panose="020B0602020104020203" pitchFamily="34" charset="0"/>
              </a:rPr>
              <a:t> di mora e con </a:t>
            </a:r>
            <a:r>
              <a:rPr lang="en-US" dirty="0" err="1">
                <a:solidFill>
                  <a:schemeClr val="tx1"/>
                </a:solidFill>
                <a:latin typeface="Gill Sans Nova" panose="020B0602020104020203" pitchFamily="34" charset="0"/>
              </a:rPr>
              <a:t>quali</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modalità</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debba</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avvenire</a:t>
            </a:r>
            <a:r>
              <a:rPr lang="en-US" dirty="0">
                <a:solidFill>
                  <a:schemeClr val="tx1"/>
                </a:solidFill>
                <a:latin typeface="Gill Sans Nova" panose="020B0602020104020203" pitchFamily="34" charset="0"/>
              </a:rPr>
              <a:t> tale </a:t>
            </a:r>
            <a:r>
              <a:rPr lang="en-US" dirty="0" err="1">
                <a:solidFill>
                  <a:schemeClr val="tx1"/>
                </a:solidFill>
                <a:latin typeface="Gill Sans Nova" panose="020B0602020104020203" pitchFamily="34" charset="0"/>
              </a:rPr>
              <a:t>riscontro</a:t>
            </a:r>
            <a:r>
              <a:rPr lang="en-US" dirty="0">
                <a:solidFill>
                  <a:schemeClr val="tx1"/>
                </a:solidFill>
                <a:latin typeface="Gill Sans Nova" panose="020B0602020104020203" pitchFamily="34" charset="0"/>
              </a:rPr>
              <a:t> (tenuto </a:t>
            </a:r>
            <a:r>
              <a:rPr lang="en-US" dirty="0" err="1">
                <a:solidFill>
                  <a:schemeClr val="tx1"/>
                </a:solidFill>
                <a:latin typeface="Gill Sans Nova" panose="020B0602020104020203" pitchFamily="34" charset="0"/>
              </a:rPr>
              <a:t>conto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delle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disomogenee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modalità</a:t>
            </a:r>
            <a:r>
              <a:rPr lang="en-US" dirty="0">
                <a:solidFill>
                  <a:schemeClr val="tx1"/>
                </a:solidFill>
                <a:latin typeface="Gill Sans Nova" panose="020B0602020104020203" pitchFamily="34" charset="0"/>
              </a:rPr>
              <a:t> di </a:t>
            </a:r>
            <a:r>
              <a:rPr lang="en-US" dirty="0" err="1">
                <a:solidFill>
                  <a:schemeClr val="tx1"/>
                </a:solidFill>
                <a:latin typeface="Gill Sans Nova" panose="020B0602020104020203" pitchFamily="34" charset="0"/>
              </a:rPr>
              <a:t>rilevazione</a:t>
            </a:r>
            <a:r>
              <a:rPr lang="en-US" dirty="0">
                <a:solidFill>
                  <a:schemeClr val="tx1"/>
                </a:solidFill>
                <a:latin typeface="Gill Sans Nova" panose="020B0602020104020203" pitchFamily="34" charset="0"/>
              </a:rPr>
              <a:t> del </a:t>
            </a:r>
            <a:r>
              <a:rPr lang="en-US" dirty="0" err="1">
                <a:solidFill>
                  <a:schemeClr val="tx1"/>
                </a:solidFill>
                <a:latin typeface="Gill Sans Nova" panose="020B0602020104020203" pitchFamily="34" charset="0"/>
              </a:rPr>
              <a:t>relativo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tasso</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avvenute</a:t>
            </a:r>
            <a:r>
              <a:rPr lang="en-US" dirty="0">
                <a:solidFill>
                  <a:schemeClr val="tx1"/>
                </a:solidFill>
                <a:latin typeface="Gill Sans Nova" panose="020B0602020104020203" pitchFamily="34" charset="0"/>
              </a:rPr>
              <a:t> </a:t>
            </a:r>
            <a:r>
              <a:rPr lang="en-US" dirty="0" err="1">
                <a:solidFill>
                  <a:schemeClr val="tx1"/>
                </a:solidFill>
                <a:latin typeface="Gill Sans Nova" panose="020B0602020104020203" pitchFamily="34" charset="0"/>
              </a:rPr>
              <a:t>nel</a:t>
            </a:r>
            <a:r>
              <a:rPr lang="en-US" dirty="0">
                <a:solidFill>
                  <a:schemeClr val="tx1"/>
                </a:solidFill>
                <a:latin typeface="Gill Sans Nova" panose="020B0602020104020203" pitchFamily="34" charset="0"/>
              </a:rPr>
              <a:t> tempo, a </a:t>
            </a:r>
            <a:r>
              <a:rPr lang="en-US" dirty="0" err="1">
                <a:solidFill>
                  <a:schemeClr val="tx1"/>
                </a:solidFill>
                <a:latin typeface="Gill Sans Nova" panose="020B0602020104020203" pitchFamily="34" charset="0"/>
              </a:rPr>
              <a:t>partire</a:t>
            </a:r>
            <a:r>
              <a:rPr lang="en-US" dirty="0">
                <a:solidFill>
                  <a:schemeClr val="tx1"/>
                </a:solidFill>
                <a:latin typeface="Gill Sans Nova" panose="020B0602020104020203" pitchFamily="34" charset="0"/>
              </a:rPr>
              <a:t> dal 2003).</a:t>
            </a:r>
          </a:p>
          <a:p>
            <a:pPr marL="342900" indent="-342900" algn="just">
              <a:buFontTx/>
              <a:buChar char="-"/>
            </a:pPr>
            <a:endParaRPr lang="en-US"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DB41E7A9-3A2C-4617-9289-F6214E2878D7}"/>
              </a:ext>
            </a:extLst>
          </p:cNvPr>
          <p:cNvSpPr>
            <a:spLocks noGrp="1"/>
          </p:cNvSpPr>
          <p:nvPr>
            <p:ph type="sldNum" sz="quarter" idx="12"/>
          </p:nvPr>
        </p:nvSpPr>
        <p:spPr>
          <a:xfrm>
            <a:off x="10704889" y="5889828"/>
            <a:ext cx="1142245" cy="669925"/>
          </a:xfrm>
        </p:spPr>
        <p:txBody>
          <a:bodyPr vert="horz" lIns="91440" tIns="45720" rIns="91440" bIns="45720" rtlCol="0" anchor="b">
            <a:normAutofit/>
          </a:bodyPr>
          <a:lstStyle/>
          <a:p>
            <a:pPr defTabSz="914400">
              <a:spcAft>
                <a:spcPts val="600"/>
              </a:spcAft>
            </a:pPr>
            <a:r>
              <a:rPr lang="en-US" dirty="0">
                <a:solidFill>
                  <a:srgbClr val="FFFFFF"/>
                </a:solidFill>
              </a:rPr>
              <a:t>70</a:t>
            </a:r>
          </a:p>
        </p:txBody>
      </p:sp>
      <p:grpSp>
        <p:nvGrpSpPr>
          <p:cNvPr id="57" name="Group 56">
            <a:extLst>
              <a:ext uri="{FF2B5EF4-FFF2-40B4-BE49-F238E27FC236}">
                <a16:creationId xmlns:a16="http://schemas.microsoft.com/office/drawing/2014/main" id="{6E8443E6-406A-4E9D-BBDF-18D82C7E57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58" name="Straight Connector 57">
              <a:extLst>
                <a:ext uri="{FF2B5EF4-FFF2-40B4-BE49-F238E27FC236}">
                  <a16:creationId xmlns:a16="http://schemas.microsoft.com/office/drawing/2014/main" id="{31BA182A-2104-4C55-A000-6A17CB398C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7FCCA59-6939-4760-9F82-2FC2E686F5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FB56C56-4387-44BD-B03A-5191625A5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B2F6CE9C-E697-4BCF-9715-53021444C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5D51363-57A9-46E1-8441-64EAF401C3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6" name="Segnaposto piè di pagina 11">
            <a:extLst>
              <a:ext uri="{FF2B5EF4-FFF2-40B4-BE49-F238E27FC236}">
                <a16:creationId xmlns:a16="http://schemas.microsoft.com/office/drawing/2014/main" id="{2ED2DD44-DCDD-46F1-847E-11E782E2B16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21651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2" name="Titolo 1">
            <a:extLst>
              <a:ext uri="{FF2B5EF4-FFF2-40B4-BE49-F238E27FC236}">
                <a16:creationId xmlns:a16="http://schemas.microsoft.com/office/drawing/2014/main" id="{B4856131-4E9F-434B-AB4A-8FA3583E5DAE}"/>
              </a:ext>
            </a:extLst>
          </p:cNvPr>
          <p:cNvSpPr>
            <a:spLocks noGrp="1"/>
          </p:cNvSpPr>
          <p:nvPr>
            <p:ph type="title"/>
          </p:nvPr>
        </p:nvSpPr>
        <p:spPr>
          <a:xfrm>
            <a:off x="397263" y="-121990"/>
            <a:ext cx="8534400" cy="1507067"/>
          </a:xfrm>
        </p:spPr>
        <p:txBody>
          <a:bodyPr vert="horz" lIns="91440" tIns="45720" rIns="91440" bIns="45720" rtlCol="0" anchor="ctr">
            <a:normAutofit/>
          </a:bodyPr>
          <a:lstStyle/>
          <a:p>
            <a:r>
              <a:rPr lang="en-US" sz="3600" dirty="0"/>
              <a:t>LE SEZIONI unite del 2020</a:t>
            </a:r>
          </a:p>
        </p:txBody>
      </p:sp>
      <p:sp>
        <p:nvSpPr>
          <p:cNvPr id="3" name="Segnaposto testo 2">
            <a:extLst>
              <a:ext uri="{FF2B5EF4-FFF2-40B4-BE49-F238E27FC236}">
                <a16:creationId xmlns:a16="http://schemas.microsoft.com/office/drawing/2014/main" id="{53BF6B2F-33BE-4CF6-8D7E-FCBD777F7D83}"/>
              </a:ext>
            </a:extLst>
          </p:cNvPr>
          <p:cNvSpPr>
            <a:spLocks noGrp="1"/>
          </p:cNvSpPr>
          <p:nvPr>
            <p:ph type="body" idx="1"/>
          </p:nvPr>
        </p:nvSpPr>
        <p:spPr>
          <a:xfrm>
            <a:off x="407683" y="1249363"/>
            <a:ext cx="10908281" cy="4071408"/>
          </a:xfrm>
        </p:spPr>
        <p:txBody>
          <a:bodyPr vert="horz" lIns="91440" tIns="45720" rIns="91440" bIns="45720" rtlCol="0" anchor="ctr">
            <a:normAutofit fontScale="92500" lnSpcReduction="10000"/>
          </a:bodyPr>
          <a:lstStyle/>
          <a:p>
            <a:pPr algn="just"/>
            <a:r>
              <a:rPr lang="en-US" sz="2400" dirty="0">
                <a:solidFill>
                  <a:schemeClr val="tx1"/>
                </a:solidFill>
                <a:latin typeface="Gill Sans Nova" panose="020B0602020104020203" pitchFamily="34" charset="0"/>
              </a:rPr>
              <a:t>Con sent. 18 </a:t>
            </a:r>
            <a:r>
              <a:rPr lang="en-US" sz="2400" dirty="0" err="1">
                <a:solidFill>
                  <a:schemeClr val="tx1"/>
                </a:solidFill>
                <a:latin typeface="Gill Sans Nova" panose="020B0602020104020203" pitchFamily="34" charset="0"/>
              </a:rPr>
              <a:t>settembre</a:t>
            </a:r>
            <a:r>
              <a:rPr lang="en-US" sz="2400" dirty="0">
                <a:solidFill>
                  <a:schemeClr val="tx1"/>
                </a:solidFill>
                <a:latin typeface="Gill Sans Nova" panose="020B0602020104020203" pitchFamily="34" charset="0"/>
              </a:rPr>
              <a:t> 2020, n. 19597, la Corte di </a:t>
            </a:r>
            <a:r>
              <a:rPr lang="en-US" sz="2400" dirty="0" err="1">
                <a:solidFill>
                  <a:schemeClr val="tx1"/>
                </a:solidFill>
                <a:latin typeface="Gill Sans Nova" panose="020B0602020104020203" pitchFamily="34" charset="0"/>
              </a:rPr>
              <a:t>Cassazione</a:t>
            </a:r>
            <a:r>
              <a:rPr lang="en-US" sz="2400" dirty="0">
                <a:solidFill>
                  <a:schemeClr val="tx1"/>
                </a:solidFill>
                <a:latin typeface="Gill Sans Nova" panose="020B0602020104020203" pitchFamily="34" charset="0"/>
              </a:rPr>
              <a:t> a </a:t>
            </a:r>
            <a:r>
              <a:rPr lang="en-US" sz="2400" dirty="0" err="1">
                <a:solidFill>
                  <a:schemeClr val="tx1"/>
                </a:solidFill>
                <a:latin typeface="Gill Sans Nova" panose="020B0602020104020203" pitchFamily="34" charset="0"/>
              </a:rPr>
              <a:t>Sezioni</a:t>
            </a:r>
            <a:r>
              <a:rPr lang="en-US" sz="2400" dirty="0">
                <a:solidFill>
                  <a:schemeClr val="tx1"/>
                </a:solidFill>
                <a:latin typeface="Gill Sans Nova" panose="020B0602020104020203" pitchFamily="34" charset="0"/>
              </a:rPr>
              <a:t> Unite ha </a:t>
            </a:r>
            <a:r>
              <a:rPr lang="en-US" sz="2400" dirty="0" err="1">
                <a:solidFill>
                  <a:schemeClr val="tx1"/>
                </a:solidFill>
                <a:latin typeface="Gill Sans Nova" panose="020B0602020104020203" pitchFamily="34" charset="0"/>
              </a:rPr>
              <a:t>risolto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positivamente</a:t>
            </a:r>
            <a:r>
              <a:rPr lang="en-US" sz="2400" dirty="0">
                <a:solidFill>
                  <a:schemeClr val="tx1"/>
                </a:solidFill>
                <a:latin typeface="Gill Sans Nova" panose="020B0602020104020203" pitchFamily="34" charset="0"/>
              </a:rPr>
              <a:t> la </a:t>
            </a:r>
            <a:r>
              <a:rPr lang="en-US" sz="2400" dirty="0" err="1">
                <a:solidFill>
                  <a:schemeClr val="tx1"/>
                </a:solidFill>
                <a:latin typeface="Gill Sans Nova" panose="020B0602020104020203" pitchFamily="34" charset="0"/>
              </a:rPr>
              <a:t>questione</a:t>
            </a:r>
            <a:r>
              <a:rPr lang="en-US" sz="2400" dirty="0">
                <a:solidFill>
                  <a:schemeClr val="tx1"/>
                </a:solidFill>
                <a:latin typeface="Gill Sans Nova" panose="020B0602020104020203" pitchFamily="34" charset="0"/>
              </a:rPr>
              <a:t> circa </a:t>
            </a:r>
            <a:r>
              <a:rPr lang="en-US" sz="2400" dirty="0" err="1">
                <a:solidFill>
                  <a:schemeClr val="tx1"/>
                </a:solidFill>
                <a:latin typeface="Gill Sans Nova" panose="020B0602020104020203" pitchFamily="34" charset="0"/>
              </a:rPr>
              <a:t>l’applicabilità</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della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disciplina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antiusura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agli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interessi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moratori</a:t>
            </a:r>
            <a:r>
              <a:rPr lang="en-US" sz="2400" dirty="0">
                <a:solidFill>
                  <a:schemeClr val="tx1"/>
                </a:solidFill>
                <a:latin typeface="Gill Sans Nova" panose="020B0602020104020203" pitchFamily="34" charset="0"/>
              </a:rPr>
              <a:t>.</a:t>
            </a:r>
          </a:p>
          <a:p>
            <a:pPr algn="just"/>
            <a:r>
              <a:rPr lang="en-US" sz="2400" dirty="0">
                <a:solidFill>
                  <a:schemeClr val="tx1"/>
                </a:solidFill>
                <a:latin typeface="Gill Sans Nova" panose="020B0602020104020203" pitchFamily="34" charset="0"/>
              </a:rPr>
              <a:t>I </a:t>
            </a:r>
            <a:r>
              <a:rPr lang="en-US" sz="2400" dirty="0" err="1">
                <a:solidFill>
                  <a:schemeClr val="tx1"/>
                </a:solidFill>
                <a:latin typeface="Gill Sans Nova" panose="020B0602020104020203" pitchFamily="34" charset="0"/>
              </a:rPr>
              <a:t>temi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affrontati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tuttavia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sono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diversi</a:t>
            </a:r>
            <a:r>
              <a:rPr lang="en-US" sz="2400" dirty="0">
                <a:solidFill>
                  <a:schemeClr val="tx1"/>
                </a:solidFill>
                <a:latin typeface="Gill Sans Nova" panose="020B0602020104020203" pitchFamily="34" charset="0"/>
              </a:rPr>
              <a:t>, la cui </a:t>
            </a:r>
            <a:r>
              <a:rPr lang="en-US" sz="2400" dirty="0" err="1">
                <a:solidFill>
                  <a:schemeClr val="tx1"/>
                </a:solidFill>
                <a:latin typeface="Gill Sans Nova" panose="020B0602020104020203" pitchFamily="34" charset="0"/>
              </a:rPr>
              <a:t>soluzione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apprestata</a:t>
            </a:r>
            <a:r>
              <a:rPr lang="en-US" sz="2400" dirty="0">
                <a:solidFill>
                  <a:schemeClr val="tx1"/>
                </a:solidFill>
                <a:latin typeface="Gill Sans Nova" panose="020B0602020104020203" pitchFamily="34" charset="0"/>
              </a:rPr>
              <a:t> non è </a:t>
            </a:r>
            <a:r>
              <a:rPr lang="en-US" sz="2400" dirty="0" err="1">
                <a:solidFill>
                  <a:schemeClr val="tx1"/>
                </a:solidFill>
                <a:latin typeface="Gill Sans Nova" panose="020B0602020104020203" pitchFamily="34" charset="0"/>
              </a:rPr>
              <a:t>pacifica</a:t>
            </a:r>
            <a:r>
              <a:rPr lang="en-US" sz="2400" dirty="0">
                <a:solidFill>
                  <a:schemeClr val="tx1"/>
                </a:solidFill>
                <a:latin typeface="Gill Sans Nova" panose="020B0602020104020203" pitchFamily="34" charset="0"/>
              </a:rPr>
              <a:t> e ha </a:t>
            </a:r>
            <a:r>
              <a:rPr lang="en-US" sz="2400" dirty="0" err="1">
                <a:solidFill>
                  <a:schemeClr val="tx1"/>
                </a:solidFill>
                <a:latin typeface="Gill Sans Nova" panose="020B0602020104020203" pitchFamily="34" charset="0"/>
              </a:rPr>
              <a:t>dato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pertanto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adito</a:t>
            </a:r>
            <a:r>
              <a:rPr lang="en-US" sz="2400" dirty="0">
                <a:solidFill>
                  <a:schemeClr val="tx1"/>
                </a:solidFill>
                <a:latin typeface="Gill Sans Nova" panose="020B0602020104020203" pitchFamily="34" charset="0"/>
              </a:rPr>
              <a:t> a diverse </a:t>
            </a:r>
            <a:r>
              <a:rPr lang="en-US" sz="2400" dirty="0" err="1">
                <a:solidFill>
                  <a:schemeClr val="tx1"/>
                </a:solidFill>
                <a:latin typeface="Gill Sans Nova" panose="020B0602020104020203" pitchFamily="34" charset="0"/>
              </a:rPr>
              <a:t>critiche</a:t>
            </a:r>
            <a:r>
              <a:rPr lang="en-US" sz="2400" dirty="0">
                <a:solidFill>
                  <a:schemeClr val="tx1"/>
                </a:solidFill>
                <a:latin typeface="Gill Sans Nova" panose="020B0602020104020203" pitchFamily="34" charset="0"/>
              </a:rPr>
              <a:t>.</a:t>
            </a:r>
          </a:p>
          <a:p>
            <a:pPr algn="just"/>
            <a:r>
              <a:rPr lang="en-US" sz="2400" dirty="0">
                <a:solidFill>
                  <a:schemeClr val="tx1"/>
                </a:solidFill>
                <a:latin typeface="Gill Sans Nova" panose="020B0602020104020203" pitchFamily="34" charset="0"/>
              </a:rPr>
              <a:t>I </a:t>
            </a:r>
            <a:r>
              <a:rPr lang="en-US" sz="2400" dirty="0" err="1">
                <a:solidFill>
                  <a:schemeClr val="tx1"/>
                </a:solidFill>
                <a:latin typeface="Gill Sans Nova" panose="020B0602020104020203" pitchFamily="34" charset="0"/>
              </a:rPr>
              <a:t>principi</a:t>
            </a:r>
            <a:r>
              <a:rPr lang="en-US" sz="2400" dirty="0">
                <a:solidFill>
                  <a:schemeClr val="tx1"/>
                </a:solidFill>
                <a:latin typeface="Gill Sans Nova" panose="020B0602020104020203" pitchFamily="34" charset="0"/>
              </a:rPr>
              <a:t> di </a:t>
            </a:r>
            <a:r>
              <a:rPr lang="en-US" sz="2400" dirty="0" err="1">
                <a:solidFill>
                  <a:schemeClr val="tx1"/>
                </a:solidFill>
                <a:latin typeface="Gill Sans Nova" panose="020B0602020104020203" pitchFamily="34" charset="0"/>
              </a:rPr>
              <a:t>diritto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coniati</a:t>
            </a:r>
            <a:r>
              <a:rPr lang="en-US" sz="2400" dirty="0">
                <a:solidFill>
                  <a:schemeClr val="tx1"/>
                </a:solidFill>
                <a:latin typeface="Gill Sans Nova" panose="020B0602020104020203" pitchFamily="34" charset="0"/>
              </a:rPr>
              <a:t> in </a:t>
            </a:r>
            <a:r>
              <a:rPr lang="en-US" sz="2400" dirty="0" err="1">
                <a:solidFill>
                  <a:schemeClr val="tx1"/>
                </a:solidFill>
                <a:latin typeface="Gill Sans Nova" panose="020B0602020104020203" pitchFamily="34" charset="0"/>
              </a:rPr>
              <a:t>quest’occasione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sono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stati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parimenti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molteplici</a:t>
            </a:r>
            <a:r>
              <a:rPr lang="en-US" sz="2400" dirty="0">
                <a:solidFill>
                  <a:schemeClr val="tx1"/>
                </a:solidFill>
                <a:latin typeface="Gill Sans Nova" panose="020B0602020104020203" pitchFamily="34" charset="0"/>
              </a:rPr>
              <a:t>. </a:t>
            </a:r>
          </a:p>
          <a:p>
            <a:pPr algn="just"/>
            <a:endParaRPr lang="en-US" sz="2400" dirty="0">
              <a:solidFill>
                <a:schemeClr val="tx1"/>
              </a:solidFill>
              <a:latin typeface="Gill Sans Nova" panose="020B0602020104020203" pitchFamily="34" charset="0"/>
            </a:endParaRPr>
          </a:p>
          <a:p>
            <a:pPr algn="just"/>
            <a:r>
              <a:rPr lang="en-US" sz="2400" dirty="0">
                <a:solidFill>
                  <a:schemeClr val="tx1"/>
                </a:solidFill>
                <a:latin typeface="Gill Sans Nova" panose="020B0602020104020203" pitchFamily="34" charset="0"/>
              </a:rPr>
              <a:t>Procedendo con </a:t>
            </a:r>
            <a:r>
              <a:rPr lang="en-US" sz="2400" dirty="0" err="1">
                <a:solidFill>
                  <a:schemeClr val="tx1"/>
                </a:solidFill>
                <a:latin typeface="Gill Sans Nova" panose="020B0602020104020203" pitchFamily="34" charset="0"/>
              </a:rPr>
              <a:t>ordine</a:t>
            </a:r>
            <a:r>
              <a:rPr lang="en-US" sz="2400" dirty="0">
                <a:solidFill>
                  <a:schemeClr val="tx1"/>
                </a:solidFill>
                <a:latin typeface="Gill Sans Nova" panose="020B0602020104020203" pitchFamily="34" charset="0"/>
              </a:rPr>
              <a:t>, le </a:t>
            </a:r>
            <a:r>
              <a:rPr lang="en-US" sz="2400" dirty="0" err="1">
                <a:solidFill>
                  <a:schemeClr val="tx1"/>
                </a:solidFill>
                <a:latin typeface="Gill Sans Nova" panose="020B0602020104020203" pitchFamily="34" charset="0"/>
              </a:rPr>
              <a:t>Sezioni</a:t>
            </a:r>
            <a:r>
              <a:rPr lang="en-US" sz="2400" dirty="0">
                <a:solidFill>
                  <a:schemeClr val="tx1"/>
                </a:solidFill>
                <a:latin typeface="Gill Sans Nova" panose="020B0602020104020203" pitchFamily="34" charset="0"/>
              </a:rPr>
              <a:t> Unite </a:t>
            </a:r>
            <a:r>
              <a:rPr lang="en-US" sz="2400" dirty="0" err="1">
                <a:solidFill>
                  <a:schemeClr val="tx1"/>
                </a:solidFill>
                <a:latin typeface="Gill Sans Nova" panose="020B0602020104020203" pitchFamily="34" charset="0"/>
              </a:rPr>
              <a:t>affermano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che</a:t>
            </a:r>
            <a:r>
              <a:rPr lang="en-US" sz="2400" dirty="0">
                <a:solidFill>
                  <a:schemeClr val="tx1"/>
                </a:solidFill>
                <a:latin typeface="Gill Sans Nova" panose="020B0602020104020203" pitchFamily="34" charset="0"/>
              </a:rPr>
              <a:t> “</a:t>
            </a:r>
            <a:r>
              <a:rPr lang="it-IT" sz="2400" b="1" dirty="0">
                <a:solidFill>
                  <a:schemeClr val="tx1"/>
                </a:solidFill>
                <a:latin typeface="Gill Sans Nova" panose="020B0602020104020203" pitchFamily="34" charset="0"/>
              </a:rPr>
              <a:t>la disciplina antiusura si applica agli interessi moratori, intendendo essa sanzionare la pattuizione di interessi eccessivi convenuti al momento della stipula del contratto quale corrispettivo per la concessione del denaro, ma anche la promessa di qualsiasi somma usuraria sia dovuta in relazione al contratto concluso</a:t>
            </a:r>
            <a:r>
              <a:rPr lang="it-IT" sz="2400" dirty="0">
                <a:solidFill>
                  <a:schemeClr val="tx1"/>
                </a:solidFill>
                <a:latin typeface="Gill Sans Nova" panose="020B0602020104020203" pitchFamily="34" charset="0"/>
              </a:rPr>
              <a:t>".</a:t>
            </a:r>
            <a:endParaRPr lang="en-US" sz="2400" dirty="0">
              <a:solidFill>
                <a:schemeClr val="tx1"/>
              </a:solidFill>
              <a:latin typeface="Gill Sans Nova" panose="020B0602020104020203" pitchFamily="34" charset="0"/>
            </a:endParaRPr>
          </a:p>
        </p:txBody>
      </p:sp>
      <p:sp>
        <p:nvSpPr>
          <p:cNvPr id="4" name="Segnaposto numero diapositiva 3">
            <a:extLst>
              <a:ext uri="{FF2B5EF4-FFF2-40B4-BE49-F238E27FC236}">
                <a16:creationId xmlns:a16="http://schemas.microsoft.com/office/drawing/2014/main" id="{B93F63F3-BB86-4E7E-ABBE-3862D40F27C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71</a:t>
            </a:r>
          </a:p>
        </p:txBody>
      </p:sp>
      <p:sp>
        <p:nvSpPr>
          <p:cNvPr id="21" name="Segnaposto piè di pagina 11">
            <a:extLst>
              <a:ext uri="{FF2B5EF4-FFF2-40B4-BE49-F238E27FC236}">
                <a16:creationId xmlns:a16="http://schemas.microsoft.com/office/drawing/2014/main" id="{172F5A25-0EE6-40A9-8C07-54E1A2452CB4}"/>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340297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B93F63F3-BB86-4E7E-ABBE-3862D40F27C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72</a:t>
            </a:r>
          </a:p>
        </p:txBody>
      </p:sp>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25623" y="509189"/>
            <a:ext cx="11284707" cy="5362310"/>
          </a:xfrm>
        </p:spPr>
        <p:txBody>
          <a:bodyPr>
            <a:normAutofit lnSpcReduction="10000"/>
          </a:bodyPr>
          <a:lstStyle/>
          <a:p>
            <a:pPr algn="just"/>
            <a:r>
              <a:rPr lang="it-IT" dirty="0">
                <a:solidFill>
                  <a:schemeClr val="tx1"/>
                </a:solidFill>
                <a:latin typeface="Gill Sans Nova" panose="020B0602020104020203" pitchFamily="34" charset="0"/>
              </a:rPr>
              <a:t>Le Sezioni Unite, dunque, sostengono che la nozione di interesse usurario e la relativa disciplina non possono ritenersi estranee agli interessi moratori «</a:t>
            </a:r>
            <a:r>
              <a:rPr lang="it-IT" dirty="0" err="1">
                <a:solidFill>
                  <a:schemeClr val="tx1"/>
                </a:solidFill>
                <a:latin typeface="Gill Sans Nova" panose="020B0602020104020203" pitchFamily="34" charset="0"/>
              </a:rPr>
              <a:t>affinchè</a:t>
            </a:r>
            <a:r>
              <a:rPr lang="it-IT" dirty="0">
                <a:solidFill>
                  <a:schemeClr val="tx1"/>
                </a:solidFill>
                <a:latin typeface="Gill Sans Nova" panose="020B0602020104020203" pitchFamily="34" charset="0"/>
              </a:rPr>
              <a:t> il debitore abbia più compiuta tutela». «Questa, invero, non sarebbe equivalente ove operata ex art. 1384 c.c. [riduzione della penale manifestamente eccessiva]: il quale potrebbe sempre consentire una riduzione casistica e difforme sul piano nazionale, oltre che, verosimilmente, condurre al mero abbattimento dell'interesse pattuito al tasso soglia [soluzione contestata per i motivi di cui si dirà più avanti]»</a:t>
            </a:r>
          </a:p>
          <a:p>
            <a:pPr algn="just"/>
            <a:r>
              <a:rPr lang="it-IT" dirty="0">
                <a:solidFill>
                  <a:schemeClr val="tx1"/>
                </a:solidFill>
                <a:latin typeface="Gill Sans Nova" panose="020B0602020104020203" pitchFamily="34" charset="0"/>
              </a:rPr>
              <a:t>Inoltre, «nella normativa antiusura si possono rintracciare una pluralità di </a:t>
            </a:r>
            <a:r>
              <a:rPr lang="it-IT" i="1" dirty="0" err="1">
                <a:solidFill>
                  <a:schemeClr val="tx1"/>
                </a:solidFill>
                <a:latin typeface="Gill Sans Nova" panose="020B0602020104020203" pitchFamily="34" charset="0"/>
              </a:rPr>
              <a:t>rationes</a:t>
            </a:r>
            <a:r>
              <a:rPr lang="it-IT" i="1" dirty="0">
                <a:solidFill>
                  <a:schemeClr val="tx1"/>
                </a:solidFill>
                <a:latin typeface="Gill Sans Nova" panose="020B0602020104020203" pitchFamily="34" charset="0"/>
              </a:rPr>
              <a:t> legis</a:t>
            </a:r>
            <a:r>
              <a:rPr lang="it-IT" dirty="0">
                <a:solidFill>
                  <a:schemeClr val="tx1"/>
                </a:solidFill>
                <a:latin typeface="Gill Sans Nova" panose="020B0602020104020203" pitchFamily="34" charset="0"/>
              </a:rPr>
              <a:t>, quali la tutela del fruitore del finanziamento, la repressione della criminalità economica, la direzione del mercato creditizio e la stabilità del sistema bancario»; obiettivi, questi, tutti perseguiti dalla riforma del 1996, che ha riaffermato «i principi di ordine pubblico concernenti la direzione del mercato del credito e la protezione degli utenti: sanzionare le pattuizioni inique estranee alla logica concorrenziale persegue, nel contempo, le finalità d'interesse pubblicistico, volto all'ordinato funzionamento del mercato finanziario ed alla protezione della controparte dell'impresa bancaria»</a:t>
            </a:r>
          </a:p>
          <a:p>
            <a:pPr algn="just"/>
            <a:r>
              <a:rPr lang="it-IT" dirty="0">
                <a:solidFill>
                  <a:schemeClr val="tx1"/>
                </a:solidFill>
                <a:latin typeface="Gill Sans Nova" panose="020B0602020104020203" pitchFamily="34" charset="0"/>
              </a:rPr>
              <a:t>Le Sezioni unite dichiarano espressamente, «pur riconoscendo […] che il dato letterale ed i diversi argomenti sovente si equivalgano tra loro [nel seguire l’una o l’altra tesi], quanto a persuasività e (non) definitività», di fondare la propria scelta ermeneutica sui principi generali, ritenendo che l’estensione della disciplina antiusura sia maggiormente funzionale all’ordinato assetto del mercato finanziario (ed alle connesse finalità di interesse pubblicistico) ed alla protezione della controparte dell’impresa bancaria.</a:t>
            </a: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1289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B93F63F3-BB86-4E7E-ABBE-3862D40F27C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73</a:t>
            </a:r>
          </a:p>
        </p:txBody>
      </p:sp>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25623" y="509189"/>
            <a:ext cx="11284707" cy="5362310"/>
          </a:xfrm>
        </p:spPr>
        <p:txBody>
          <a:bodyPr>
            <a:normAutofit/>
          </a:bodyPr>
          <a:lstStyle/>
          <a:p>
            <a:pPr algn="just"/>
            <a:r>
              <a:rPr lang="it-IT" dirty="0">
                <a:solidFill>
                  <a:schemeClr val="tx1"/>
                </a:solidFill>
                <a:latin typeface="Gill Sans Nova" panose="020B0602020104020203" pitchFamily="34" charset="0"/>
              </a:rPr>
              <a:t>Ciò sebbene si sostenga che «le categorie degli interessi corrispettivi e degli interessi moratori sono distinte nel diritto delle obbligazioni». </a:t>
            </a:r>
          </a:p>
          <a:p>
            <a:pPr algn="just"/>
            <a:r>
              <a:rPr lang="it-IT" dirty="0">
                <a:solidFill>
                  <a:schemeClr val="tx1"/>
                </a:solidFill>
                <a:latin typeface="Gill Sans Nova" panose="020B0602020104020203" pitchFamily="34" charset="0"/>
              </a:rPr>
              <a:t>Infatti, mentre la nozione di interessi corrispettivi desumibile dagli artt. 820, 821 e 1284 c.c. presuppone «il rilievo del costo del denaro, il cui godimento è volontariamente attribuito ad altri, dietro accettazione da parte di questi del relativo costo», gli interessi moratori rappresentano «il danno che negli obbligazioni pecuniarie il creditore subisce a causa dell'inadempimento del debitore», per cui «la circostanza che la misura degli interessi moratori sia prestabilita dalle parti nella relativa clausola negoziale, infatti, non ne muta la natura di liquidazione forfetaria e preventiva del danno, donde l'</a:t>
            </a:r>
            <a:r>
              <a:rPr lang="it-IT" dirty="0" err="1">
                <a:solidFill>
                  <a:schemeClr val="tx1"/>
                </a:solidFill>
                <a:latin typeface="Gill Sans Nova" panose="020B0602020104020203" pitchFamily="34" charset="0"/>
              </a:rPr>
              <a:t>inquadrabilità</a:t>
            </a:r>
            <a:r>
              <a:rPr lang="it-IT" dirty="0">
                <a:solidFill>
                  <a:schemeClr val="tx1"/>
                </a:solidFill>
                <a:latin typeface="Gill Sans Nova" panose="020B0602020104020203" pitchFamily="34" charset="0"/>
              </a:rPr>
              <a:t> nell’art. 1382 c.c., strutturandosi il patto sugli interessi moratori come un tipo di clausola penale»</a:t>
            </a:r>
          </a:p>
          <a:p>
            <a:pPr algn="just"/>
            <a:r>
              <a:rPr lang="it-IT" dirty="0">
                <a:solidFill>
                  <a:schemeClr val="tx1"/>
                </a:solidFill>
                <a:latin typeface="Gill Sans Nova" panose="020B0602020104020203" pitchFamily="34" charset="0"/>
              </a:rPr>
              <a:t>È così argomentata, in sostanza, la differente funzione svolta dalle due tipologie di interessi. </a:t>
            </a: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346767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B93F63F3-BB86-4E7E-ABBE-3862D40F27C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74</a:t>
            </a:r>
          </a:p>
        </p:txBody>
      </p:sp>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450471" y="685800"/>
            <a:ext cx="11284707" cy="5362310"/>
          </a:xfrm>
        </p:spPr>
        <p:txBody>
          <a:bodyPr>
            <a:normAutofit fontScale="92500"/>
          </a:bodyPr>
          <a:lstStyle/>
          <a:p>
            <a:pPr algn="just">
              <a:spcAft>
                <a:spcPts val="1800"/>
              </a:spcAft>
            </a:pPr>
            <a:r>
              <a:rPr lang="it-IT" dirty="0">
                <a:solidFill>
                  <a:schemeClr val="tx1"/>
                </a:solidFill>
                <a:latin typeface="Gill Sans Nova" panose="020B0602020104020203" pitchFamily="34" charset="0"/>
              </a:rPr>
              <a:t>In tema di individuazione del tasso soglia usurario, Il Supremo Collegio esprime la seguente massima: </a:t>
            </a:r>
          </a:p>
          <a:p>
            <a:pPr algn="just"/>
            <a:r>
              <a:rPr lang="it-IT" dirty="0">
                <a:solidFill>
                  <a:schemeClr val="tx1"/>
                </a:solidFill>
                <a:latin typeface="Gill Sans Nova" panose="020B0602020104020203" pitchFamily="34" charset="0"/>
              </a:rPr>
              <a:t>«</a:t>
            </a:r>
            <a:r>
              <a:rPr lang="it-IT" b="1" dirty="0">
                <a:solidFill>
                  <a:schemeClr val="tx1"/>
                </a:solidFill>
                <a:latin typeface="Gill Sans Nova" panose="020B0602020104020203" pitchFamily="34" charset="0"/>
              </a:rPr>
              <a:t>la mancata indicazione dell'interesse di mora nell'ambito del TEGM non preclude l'applicazione dei decreti ministeriali, i quali contengano comunque la rilevazione del tasso medio praticato dagli operatori professionali, statisticamente rilevato in modo del pari oggettivo ed unitario, essendo questo idoneo a palesare che una clausola sugli interessi moratori sia usuraria, </a:t>
            </a:r>
            <a:r>
              <a:rPr lang="it-IT" b="1" dirty="0" err="1">
                <a:solidFill>
                  <a:schemeClr val="tx1"/>
                </a:solidFill>
                <a:latin typeface="Gill Sans Nova" panose="020B0602020104020203" pitchFamily="34" charset="0"/>
              </a:rPr>
              <a:t>perchè</a:t>
            </a:r>
            <a:r>
              <a:rPr lang="it-IT" b="1" dirty="0">
                <a:solidFill>
                  <a:schemeClr val="tx1"/>
                </a:solidFill>
                <a:latin typeface="Gill Sans Nova" panose="020B0602020104020203" pitchFamily="34" charset="0"/>
              </a:rPr>
              <a:t> "fuori mercato", donde la formula: "TEGM, più la maggiorazione media degli interessi moratori, il tutto moltiplicato per il coefficiente in aumento, più i punti percentuali aggiuntivi, previsti quale ulteriore tolleranza dal predetto decreto"</a:t>
            </a:r>
            <a:r>
              <a:rPr lang="it-IT" dirty="0">
                <a:solidFill>
                  <a:schemeClr val="tx1"/>
                </a:solidFill>
                <a:latin typeface="Gill Sans Nova" panose="020B0602020104020203" pitchFamily="34" charset="0"/>
              </a:rPr>
              <a:t>».</a:t>
            </a:r>
            <a:r>
              <a:rPr lang="it-IT" b="1" dirty="0">
                <a:solidFill>
                  <a:schemeClr val="tx1"/>
                </a:solidFill>
                <a:latin typeface="Gill Sans Nova" panose="020B0602020104020203" pitchFamily="34" charset="0"/>
              </a:rPr>
              <a:t> </a:t>
            </a:r>
          </a:p>
          <a:p>
            <a:pPr algn="just"/>
            <a:r>
              <a:rPr lang="it-IT" dirty="0">
                <a:solidFill>
                  <a:schemeClr val="tx1"/>
                </a:solidFill>
                <a:latin typeface="Gill Sans Nova" panose="020B0602020104020203" pitchFamily="34" charset="0"/>
              </a:rPr>
              <a:t>La Suprema Corte a Sezioni Unite, dunque, eleva il tasso soglia moratorio risultante dalla media di tale categoria di interessi rilevata da Banca d’Italia e MEF nei relativi DM – sia pure, tali indagini, compiute a fini conoscitivi – a parametro vincolante per determinare la </a:t>
            </a:r>
            <a:r>
              <a:rPr lang="it-IT" dirty="0" err="1">
                <a:solidFill>
                  <a:schemeClr val="tx1"/>
                </a:solidFill>
                <a:latin typeface="Gill Sans Nova" panose="020B0602020104020203" pitchFamily="34" charset="0"/>
              </a:rPr>
              <a:t>usurarietà</a:t>
            </a:r>
            <a:r>
              <a:rPr lang="it-IT" dirty="0">
                <a:solidFill>
                  <a:schemeClr val="tx1"/>
                </a:solidFill>
                <a:latin typeface="Gill Sans Nova" panose="020B0602020104020203" pitchFamily="34" charset="0"/>
              </a:rPr>
              <a:t> in concreto degli interessi moratori convenzionali.</a:t>
            </a:r>
          </a:p>
          <a:p>
            <a:pPr algn="just"/>
            <a:r>
              <a:rPr lang="it-IT" dirty="0">
                <a:solidFill>
                  <a:schemeClr val="tx1"/>
                </a:solidFill>
                <a:latin typeface="Gill Sans Nova" panose="020B0602020104020203" pitchFamily="34" charset="0"/>
              </a:rPr>
              <a:t>La soluzione, a giudizio della Corte, si impone in virtù dell’«esigenza del rispetto del principio di simmetria, fatto proprio dalle Sezioni unite con la sentenza n. 16303 del2018, [che] ben può essere soddisfatta mediante il ricorso ai criteri oggettivi e statistici, contenuti nella predetta rilevazione ministeriale, ove essa indichi i tassi medi degli interessi moratori praticati dagli operatori professionali». </a:t>
            </a:r>
          </a:p>
          <a:p>
            <a:pPr algn="just"/>
            <a:endParaRPr lang="it-IT" dirty="0">
              <a:solidFill>
                <a:schemeClr val="tx1"/>
              </a:solidFill>
              <a:latin typeface="Gill Sans Nova" panose="020B0602020104020203" pitchFamily="34" charset="0"/>
            </a:endParaRP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84394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B93F63F3-BB86-4E7E-ABBE-3862D40F27C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75</a:t>
            </a:r>
          </a:p>
        </p:txBody>
      </p:sp>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447712" y="747845"/>
            <a:ext cx="11284707" cy="5362310"/>
          </a:xfrm>
        </p:spPr>
        <p:txBody>
          <a:bodyPr>
            <a:normAutofit/>
          </a:bodyPr>
          <a:lstStyle/>
          <a:p>
            <a:pPr algn="just"/>
            <a:r>
              <a:rPr lang="it-IT" sz="2400" dirty="0">
                <a:solidFill>
                  <a:schemeClr val="tx1"/>
                </a:solidFill>
                <a:latin typeface="Gill Sans Nova" panose="020B0602020104020203" pitchFamily="34" charset="0"/>
              </a:rPr>
              <a:t>Il giudice di legittimità prosegue rammentando le rilevazioni confluite nei DM del 2017, che ha individuato le citate tre categorie omogenee di operazioni di credito (mutui ipotecari, leasing e altri finanziamenti), e del 2003, le quali – sia pure condotte a fini conoscitivi – rappresentano un dato che, sebbene relativo ad attività di rilevazione statistica compiuta in anni precedenti ai decreti, viene reputato «ancora attuale dall'autorità tecnica, dato che appunto esso viene mantenuto […] nei decreti ministeriali contenenti la rilevazione periodica del TEGM».</a:t>
            </a: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25018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B93F63F3-BB86-4E7E-ABBE-3862D40F27C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76</a:t>
            </a:r>
          </a:p>
        </p:txBody>
      </p:sp>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67921" y="1770128"/>
            <a:ext cx="11284707" cy="2935156"/>
          </a:xfrm>
        </p:spPr>
        <p:txBody>
          <a:bodyPr>
            <a:noAutofit/>
          </a:bodyPr>
          <a:lstStyle/>
          <a:p>
            <a:pPr algn="just">
              <a:spcAft>
                <a:spcPts val="1200"/>
              </a:spcAft>
            </a:pPr>
            <a:r>
              <a:rPr lang="it-IT" sz="1800" dirty="0">
                <a:solidFill>
                  <a:schemeClr val="tx1"/>
                </a:solidFill>
                <a:latin typeface="Gill Sans Nova" panose="020B0602020104020203" pitchFamily="34" charset="0"/>
              </a:rPr>
              <a:t>Si pone, ciononostante, il problema di individuare il tasso soglia di interessi moratori relativamente ai contratti stipulati tra l’entrata in vigore della l. 108/1996 e il primo DM di rilevazione dei tassi moratori praticati, quale quello del 25 marzo 2003.</a:t>
            </a:r>
          </a:p>
          <a:p>
            <a:pPr algn="just">
              <a:spcAft>
                <a:spcPts val="1200"/>
              </a:spcAft>
            </a:pPr>
            <a:r>
              <a:rPr lang="it-IT" sz="1800" dirty="0">
                <a:solidFill>
                  <a:schemeClr val="tx1"/>
                </a:solidFill>
                <a:latin typeface="Gill Sans Nova" panose="020B0602020104020203" pitchFamily="34" charset="0"/>
              </a:rPr>
              <a:t>Secondo la massima, «</a:t>
            </a:r>
            <a:r>
              <a:rPr lang="it-IT" sz="1800" b="1" dirty="0">
                <a:solidFill>
                  <a:schemeClr val="tx1"/>
                </a:solidFill>
                <a:latin typeface="Gill Sans Nova" panose="020B0602020104020203" pitchFamily="34" charset="0"/>
              </a:rPr>
              <a:t>ove i decreti ministeriali non rechino neppure l'indicazione della maggiorazione media dei moratori, resta il termine di confronto del TEGM così come rilevato, con la maggiorazione ivi prevista</a:t>
            </a:r>
            <a:r>
              <a:rPr lang="it-IT" sz="1800" dirty="0">
                <a:solidFill>
                  <a:schemeClr val="tx1"/>
                </a:solidFill>
                <a:latin typeface="Gill Sans Nova" panose="020B0602020104020203" pitchFamily="34" charset="0"/>
              </a:rPr>
              <a:t>».</a:t>
            </a:r>
          </a:p>
          <a:p>
            <a:pPr algn="just"/>
            <a:r>
              <a:rPr lang="it-IT" sz="1800" dirty="0">
                <a:solidFill>
                  <a:schemeClr val="tx1"/>
                </a:solidFill>
                <a:latin typeface="Gill Sans Nova" panose="020B0602020104020203" pitchFamily="34" charset="0"/>
              </a:rPr>
              <a:t>Infatti, premesso che «per ogni contratto […] deve essere preso a termine di riferimento il D.M. all'epoca vigente [al momento della stipula, con ciò dandosi anche in questa sede rilievo al momento della pattuizione degli interessi ai fini della disciplina antiusura, conformemente a Cass. SS. UU. 24675/2017]», nel caso in cui il contratto di finanziamento – e dunque la pattuizione della relativa clausola sugli interessi – sia stato concluso anteriormente al primo DM di rilevazione del tasso medio moratorio, «le Sezioni unite ritengono che, in ragione della esigenza primaria di tutela del finanziato, sia allora giocoforza comparare il TEG del singolo rapporto, comprensivo degli interessi moratori in concreto applicati, con il TEGM così come in detti decreti rilevato; onde poi sarà il margine, nella legge previsto, di tolleranza a questo superiore, sino alla soglia usuraria, che dovrà offrire uno spazio di operatività all'interesse moratorio lecitamente applicato».</a:t>
            </a: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27123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B93F63F3-BB86-4E7E-ABBE-3862D40F27C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77</a:t>
            </a:r>
          </a:p>
        </p:txBody>
      </p:sp>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450471" y="2246444"/>
            <a:ext cx="11284707" cy="2935156"/>
          </a:xfrm>
        </p:spPr>
        <p:txBody>
          <a:bodyPr>
            <a:noAutofit/>
          </a:bodyPr>
          <a:lstStyle/>
          <a:p>
            <a:pPr algn="just">
              <a:spcAft>
                <a:spcPts val="1200"/>
              </a:spcAft>
            </a:pPr>
            <a:r>
              <a:rPr lang="it-IT" dirty="0">
                <a:solidFill>
                  <a:schemeClr val="tx1"/>
                </a:solidFill>
                <a:latin typeface="Gill Sans Nova" panose="020B0602020104020203" pitchFamily="34" charset="0"/>
              </a:rPr>
              <a:t>La concreta modalità di calcolo del tasso soglia moratorio si basa su una originale formula matematica offerta dalla Cassazione, i cui fattori variano a seconda delle maggiorazioni </a:t>
            </a:r>
            <a:r>
              <a:rPr lang="it-IT" i="1" dirty="0">
                <a:solidFill>
                  <a:schemeClr val="tx1"/>
                </a:solidFill>
                <a:latin typeface="Gill Sans Nova" panose="020B0602020104020203" pitchFamily="34" charset="0"/>
              </a:rPr>
              <a:t>pro tempore </a:t>
            </a:r>
            <a:r>
              <a:rPr lang="it-IT" dirty="0">
                <a:solidFill>
                  <a:schemeClr val="tx1"/>
                </a:solidFill>
                <a:latin typeface="Gill Sans Nova" panose="020B0602020104020203" pitchFamily="34" charset="0"/>
              </a:rPr>
              <a:t>vigenti e in particolare a seconda della vigenza o meno dei DM che abbiano rilevato la media tassi di interesse moratori praticati sul mercato.</a:t>
            </a:r>
          </a:p>
          <a:p>
            <a:pPr algn="just">
              <a:spcBef>
                <a:spcPts val="0"/>
              </a:spcBef>
              <a:spcAft>
                <a:spcPts val="0"/>
              </a:spcAft>
            </a:pPr>
            <a:r>
              <a:rPr lang="it-IT" dirty="0">
                <a:solidFill>
                  <a:schemeClr val="tx1"/>
                </a:solidFill>
                <a:latin typeface="Gill Sans Nova" panose="020B0602020104020203" pitchFamily="34" charset="0"/>
              </a:rPr>
              <a:t>Infatti: </a:t>
            </a:r>
          </a:p>
          <a:p>
            <a:pPr algn="just">
              <a:spcBef>
                <a:spcPts val="0"/>
              </a:spcBef>
              <a:spcAft>
                <a:spcPts val="0"/>
              </a:spcAft>
            </a:pPr>
            <a:endParaRPr lang="it-IT" dirty="0">
              <a:solidFill>
                <a:schemeClr val="tx1"/>
              </a:solidFill>
              <a:latin typeface="Gill Sans Nova" panose="020B0602020104020203" pitchFamily="34" charset="0"/>
            </a:endParaRPr>
          </a:p>
          <a:p>
            <a:pPr algn="just">
              <a:spcBef>
                <a:spcPts val="0"/>
              </a:spcBef>
              <a:spcAft>
                <a:spcPts val="0"/>
              </a:spcAft>
            </a:pPr>
            <a:r>
              <a:rPr lang="it-IT" dirty="0">
                <a:solidFill>
                  <a:schemeClr val="tx1"/>
                </a:solidFill>
                <a:highlight>
                  <a:srgbClr val="FF0000"/>
                </a:highlight>
                <a:latin typeface="Gill Sans Nova" panose="020B0602020104020203" pitchFamily="34" charset="0"/>
              </a:rPr>
              <a:t>Per i contratti conclusi </a:t>
            </a:r>
            <a:r>
              <a:rPr lang="it-IT" u="sng" dirty="0">
                <a:solidFill>
                  <a:schemeClr val="tx1"/>
                </a:solidFill>
                <a:highlight>
                  <a:srgbClr val="FF0000"/>
                </a:highlight>
                <a:latin typeface="Gill Sans Nova" panose="020B0602020104020203" pitchFamily="34" charset="0"/>
              </a:rPr>
              <a:t>fino al 31/03/2003</a:t>
            </a:r>
            <a:r>
              <a:rPr lang="it-IT" dirty="0">
                <a:solidFill>
                  <a:schemeClr val="tx1"/>
                </a:solidFill>
                <a:latin typeface="Gill Sans Nova" panose="020B0602020104020203" pitchFamily="34" charset="0"/>
              </a:rPr>
              <a:t>, il “tasso soglia di mora” coincide con il “tasso soglia dei corrispettivi”, i DD.MM. anteriori al D.M. 25 marzo 2003 (applicabile alle operazioni di credito dall’01/04/2003) non indicavano la maggiorazione media degli interessi moratori.</a:t>
            </a:r>
          </a:p>
          <a:p>
            <a:pPr algn="just">
              <a:spcBef>
                <a:spcPts val="0"/>
              </a:spcBef>
              <a:spcAft>
                <a:spcPts val="0"/>
              </a:spcAft>
            </a:pPr>
            <a:r>
              <a:rPr lang="it-IT" b="1" dirty="0">
                <a:solidFill>
                  <a:schemeClr val="tx1"/>
                </a:solidFill>
                <a:highlight>
                  <a:srgbClr val="0000FF"/>
                </a:highlight>
                <a:latin typeface="Gill Sans Nova" panose="020B0602020104020203" pitchFamily="34" charset="0"/>
              </a:rPr>
              <a:t>Formula: (T.E.G.M. x 1,5).</a:t>
            </a:r>
          </a:p>
          <a:p>
            <a:pPr algn="just">
              <a:spcBef>
                <a:spcPts val="0"/>
              </a:spcBef>
              <a:spcAft>
                <a:spcPts val="0"/>
              </a:spcAft>
            </a:pPr>
            <a:endParaRPr lang="it-IT" dirty="0">
              <a:solidFill>
                <a:schemeClr val="tx1"/>
              </a:solidFill>
              <a:latin typeface="Gill Sans Nova" panose="020B0602020104020203" pitchFamily="34" charset="0"/>
            </a:endParaRPr>
          </a:p>
          <a:p>
            <a:pPr algn="just">
              <a:spcBef>
                <a:spcPts val="0"/>
              </a:spcBef>
              <a:spcAft>
                <a:spcPts val="0"/>
              </a:spcAft>
            </a:pPr>
            <a:r>
              <a:rPr lang="it-IT" dirty="0">
                <a:solidFill>
                  <a:schemeClr val="tx1"/>
                </a:solidFill>
                <a:highlight>
                  <a:srgbClr val="FF0000"/>
                </a:highlight>
                <a:latin typeface="Gill Sans Nova" panose="020B0602020104020203" pitchFamily="34" charset="0"/>
              </a:rPr>
              <a:t>Per i contratti conclusi </a:t>
            </a:r>
            <a:r>
              <a:rPr lang="it-IT" u="sng" dirty="0">
                <a:solidFill>
                  <a:schemeClr val="tx1"/>
                </a:solidFill>
                <a:highlight>
                  <a:srgbClr val="FF0000"/>
                </a:highlight>
                <a:latin typeface="Gill Sans Nova" panose="020B0602020104020203" pitchFamily="34" charset="0"/>
              </a:rPr>
              <a:t>dall’01/04/2003</a:t>
            </a:r>
            <a:r>
              <a:rPr lang="it-IT" dirty="0">
                <a:solidFill>
                  <a:schemeClr val="tx1"/>
                </a:solidFill>
                <a:highlight>
                  <a:srgbClr val="FF0000"/>
                </a:highlight>
                <a:latin typeface="Gill Sans Nova" panose="020B0602020104020203" pitchFamily="34" charset="0"/>
              </a:rPr>
              <a:t> (data di entrata in vigore del D.M. 25 marzo 2003) </a:t>
            </a:r>
            <a:r>
              <a:rPr lang="it-IT" u="sng" dirty="0">
                <a:solidFill>
                  <a:schemeClr val="tx1"/>
                </a:solidFill>
                <a:highlight>
                  <a:srgbClr val="FF0000"/>
                </a:highlight>
                <a:latin typeface="Gill Sans Nova" panose="020B0602020104020203" pitchFamily="34" charset="0"/>
              </a:rPr>
              <a:t>al 30/06/2011</a:t>
            </a:r>
            <a:r>
              <a:rPr lang="it-IT" dirty="0">
                <a:solidFill>
                  <a:schemeClr val="tx1"/>
                </a:solidFill>
                <a:latin typeface="Gill Sans Nova" panose="020B0602020104020203" pitchFamily="34" charset="0"/>
              </a:rPr>
              <a:t>, il “tasso soglia di mora” si determina sommando al TEGM il valore del 2,1 % (maggiorazione media interessi di mora indicata nei DD.MM.), il tutto maggiorato del 50% ex art. 2, comma 4, L. 108/1996 </a:t>
            </a:r>
            <a:r>
              <a:rPr lang="it-IT" i="1" dirty="0">
                <a:solidFill>
                  <a:schemeClr val="tx1"/>
                </a:solidFill>
                <a:latin typeface="Gill Sans Nova" panose="020B0602020104020203" pitchFamily="34" charset="0"/>
              </a:rPr>
              <a:t>pro tempore </a:t>
            </a:r>
            <a:r>
              <a:rPr lang="it-IT" dirty="0">
                <a:solidFill>
                  <a:schemeClr val="tx1"/>
                </a:solidFill>
                <a:latin typeface="Gill Sans Nova" panose="020B0602020104020203" pitchFamily="34" charset="0"/>
              </a:rPr>
              <a:t>vigente.</a:t>
            </a:r>
          </a:p>
          <a:p>
            <a:pPr algn="just">
              <a:spcBef>
                <a:spcPts val="0"/>
              </a:spcBef>
              <a:spcAft>
                <a:spcPts val="0"/>
              </a:spcAft>
            </a:pPr>
            <a:r>
              <a:rPr lang="it-IT" b="1" dirty="0">
                <a:solidFill>
                  <a:schemeClr val="tx1"/>
                </a:solidFill>
                <a:highlight>
                  <a:srgbClr val="0000FF"/>
                </a:highlight>
                <a:latin typeface="Gill Sans Nova" panose="020B0602020104020203" pitchFamily="34" charset="0"/>
              </a:rPr>
              <a:t>Formula: (T.E.G.M. + 2,1) x 1,5.</a:t>
            </a:r>
          </a:p>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endParaRPr lang="it-IT" sz="1800" dirty="0">
              <a:solidFill>
                <a:schemeClr val="tx1"/>
              </a:solidFill>
              <a:latin typeface="Gill Sans Nova" panose="020B0602020104020203" pitchFamily="34" charset="0"/>
            </a:endParaRP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402423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500"/>
                                        <p:tgtEl>
                                          <p:spTgt spid="7">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fade">
                                      <p:cBhvr>
                                        <p:cTn id="2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B93F63F3-BB86-4E7E-ABBE-3862D40F27C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78</a:t>
            </a:r>
          </a:p>
        </p:txBody>
      </p:sp>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67921" y="1878832"/>
            <a:ext cx="11284707" cy="2935156"/>
          </a:xfrm>
        </p:spPr>
        <p:txBody>
          <a:bodyPr>
            <a:noAutofit/>
          </a:bodyPr>
          <a:lstStyle/>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endParaRPr lang="it-IT" sz="1800" dirty="0">
              <a:solidFill>
                <a:schemeClr val="tx1"/>
              </a:solidFill>
              <a:latin typeface="Gill Sans Nova" panose="020B0602020104020203" pitchFamily="34" charset="0"/>
            </a:endParaRP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14" name="CasellaDiTesto 13">
            <a:extLst>
              <a:ext uri="{FF2B5EF4-FFF2-40B4-BE49-F238E27FC236}">
                <a16:creationId xmlns:a16="http://schemas.microsoft.com/office/drawing/2014/main" id="{593481D2-0916-43FF-8D7F-D5757277FEDA}"/>
              </a:ext>
            </a:extLst>
          </p:cNvPr>
          <p:cNvSpPr txBox="1"/>
          <p:nvPr/>
        </p:nvSpPr>
        <p:spPr>
          <a:xfrm>
            <a:off x="339535" y="991919"/>
            <a:ext cx="11341478" cy="4708981"/>
          </a:xfrm>
          <a:prstGeom prst="rect">
            <a:avLst/>
          </a:prstGeom>
          <a:noFill/>
        </p:spPr>
        <p:txBody>
          <a:bodyPr wrap="square">
            <a:spAutoFit/>
          </a:bodyPr>
          <a:lstStyle/>
          <a:p>
            <a:pPr algn="just"/>
            <a:r>
              <a:rPr lang="it-IT" sz="2000" i="0" dirty="0">
                <a:effectLst/>
                <a:highlight>
                  <a:srgbClr val="FF0000"/>
                </a:highlight>
                <a:latin typeface="Gill Sans Nova" panose="020B0602020104020203" pitchFamily="34" charset="0"/>
              </a:rPr>
              <a:t>Per i contratti conclusi dall’01/07/2011 (data di entrata in vigore del D.M. 27 giugno 2011) al 31/12/2017</a:t>
            </a:r>
            <a:r>
              <a:rPr lang="it-IT" sz="2000" i="0" dirty="0">
                <a:effectLst/>
                <a:latin typeface="Gill Sans Nova" panose="020B0602020104020203" pitchFamily="34" charset="0"/>
              </a:rPr>
              <a:t>,</a:t>
            </a:r>
            <a:r>
              <a:rPr lang="it-IT" sz="2000" b="0" i="0" dirty="0">
                <a:effectLst/>
                <a:latin typeface="Gill Sans Nova" panose="020B0602020104020203" pitchFamily="34" charset="0"/>
              </a:rPr>
              <a:t> il “tasso soglia di mora” si determina sommando al TEGM il valore del 2,1 % (maggiorazione media interessi di mora indicata nei DD.MM.), il tutto maggiorato di 1/4 + ulteriori 4 punti percentuali ex art. 2, comma 4, L. 108/1996 come modificato dal D.L. 13 maggio 2011 n. 70 convertito con modificazioni in L. 12 luglio 2011, n. 106.</a:t>
            </a:r>
          </a:p>
          <a:p>
            <a:pPr algn="just"/>
            <a:r>
              <a:rPr lang="it-IT" sz="2000" b="1" i="0" dirty="0">
                <a:effectLst/>
                <a:highlight>
                  <a:srgbClr val="0000FF"/>
                </a:highlight>
                <a:latin typeface="Gill Sans Nova" panose="020B0602020104020203" pitchFamily="34" charset="0"/>
              </a:rPr>
              <a:t>Formula: (T.E.G.M. + 2,1) x 1,25 + 4.</a:t>
            </a:r>
          </a:p>
          <a:p>
            <a:pPr algn="just"/>
            <a:endParaRPr lang="it-IT" sz="2000" b="1" i="0" dirty="0">
              <a:effectLst/>
              <a:latin typeface="Gill Sans Nova" panose="020B0602020104020203" pitchFamily="34" charset="0"/>
            </a:endParaRPr>
          </a:p>
          <a:p>
            <a:pPr algn="just"/>
            <a:endParaRPr lang="it-IT" sz="2000" b="1" i="0" dirty="0">
              <a:effectLst/>
              <a:latin typeface="Gill Sans Nova" panose="020B0602020104020203" pitchFamily="34" charset="0"/>
            </a:endParaRPr>
          </a:p>
          <a:p>
            <a:pPr algn="just"/>
            <a:r>
              <a:rPr lang="it-IT" sz="2000" i="0" dirty="0">
                <a:effectLst/>
                <a:highlight>
                  <a:srgbClr val="FF0000"/>
                </a:highlight>
                <a:latin typeface="Gill Sans Nova" panose="020B0602020104020203" pitchFamily="34" charset="0"/>
              </a:rPr>
              <a:t>Per i contratti conclusi dall’01/01/2018 (data di entrata in vigore del D.M. 21 dicembre 2017)</a:t>
            </a:r>
            <a:r>
              <a:rPr lang="it-IT" sz="2000" i="0" dirty="0">
                <a:effectLst/>
                <a:latin typeface="Gill Sans Nova" panose="020B0602020104020203" pitchFamily="34" charset="0"/>
              </a:rPr>
              <a:t>, </a:t>
            </a:r>
            <a:r>
              <a:rPr lang="it-IT" sz="2000" b="0" i="0" dirty="0">
                <a:effectLst/>
                <a:latin typeface="Gill Sans Nova" panose="020B0602020104020203" pitchFamily="34" charset="0"/>
              </a:rPr>
              <a:t>il “tasso soglia di mora” si determina sommando al TEGM il valore del 1,9% (per i mutui ipotecari di durata </a:t>
            </a:r>
            <a:r>
              <a:rPr lang="it-IT" sz="2000" b="0" i="0" dirty="0" err="1">
                <a:effectLst/>
                <a:latin typeface="Gill Sans Nova" panose="020B0602020104020203" pitchFamily="34" charset="0"/>
              </a:rPr>
              <a:t>ultraquinquennale</a:t>
            </a:r>
            <a:r>
              <a:rPr lang="it-IT" sz="2000" b="0" i="0" dirty="0">
                <a:effectLst/>
                <a:latin typeface="Gill Sans Nova" panose="020B0602020104020203" pitchFamily="34" charset="0"/>
              </a:rPr>
              <a:t>) o del 4,1% (per le operazioni di leasing) o del 3,1% (per il complesso degli altri prestiti) (maggiorazioni medie interessi di mora indicate nei DD.MM. a partire dal D.M. 21 dicembre 2017), il tutto maggiorato sempre di 1/4 + ulteriori 4 punti percentuali sempre ex art. 2, comma 4, L. 108/1996 </a:t>
            </a:r>
            <a:r>
              <a:rPr lang="it-IT" sz="2000" dirty="0">
                <a:latin typeface="Gill Sans Nova" panose="020B0602020104020203" pitchFamily="34" charset="0"/>
              </a:rPr>
              <a:t>come</a:t>
            </a:r>
            <a:r>
              <a:rPr lang="it-IT" sz="2000" b="0" i="0" dirty="0">
                <a:effectLst/>
                <a:latin typeface="Gill Sans Nova" panose="020B0602020104020203" pitchFamily="34" charset="0"/>
              </a:rPr>
              <a:t> modificato dal D.L. 13 maggio 2011 n. 70 convertito con modificazioni in L. 12 luglio 2011, n. 106.</a:t>
            </a:r>
          </a:p>
          <a:p>
            <a:pPr algn="just"/>
            <a:r>
              <a:rPr lang="it-IT" sz="2000" b="1" i="0" dirty="0">
                <a:effectLst/>
                <a:highlight>
                  <a:srgbClr val="0000FF"/>
                </a:highlight>
                <a:latin typeface="Gill Sans Nova" panose="020B0602020104020203" pitchFamily="34" charset="0"/>
              </a:rPr>
              <a:t>Formula: (T.E.G.M. + 1,9 o 4,1 o 3,1) x 1,25 + 4.</a:t>
            </a:r>
          </a:p>
        </p:txBody>
      </p:sp>
    </p:spTree>
    <p:extLst>
      <p:ext uri="{BB962C8B-B14F-4D97-AF65-F5344CB8AC3E}">
        <p14:creationId xmlns:p14="http://schemas.microsoft.com/office/powerpoint/2010/main" val="316131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animEffect transition="in" filter="fade">
                                      <p:cBhvr>
                                        <p:cTn id="13" dur="500"/>
                                        <p:tgtEl>
                                          <p:spTgt spid="14">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5" end="5"/>
                                            </p:txEl>
                                          </p:spTgt>
                                        </p:tgtEl>
                                        <p:attrNameLst>
                                          <p:attrName>style.visibility</p:attrName>
                                        </p:attrNameLst>
                                      </p:cBhvr>
                                      <p:to>
                                        <p:strVal val="visible"/>
                                      </p:to>
                                    </p:set>
                                    <p:animEffect transition="in" filter="fade">
                                      <p:cBhvr>
                                        <p:cTn id="16"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0" name="Group 82">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4" name="Straight Connector 83">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8" name="Titolo 1">
            <a:extLst>
              <a:ext uri="{FF2B5EF4-FFF2-40B4-BE49-F238E27FC236}">
                <a16:creationId xmlns:a16="http://schemas.microsoft.com/office/drawing/2014/main" id="{8C2DE119-E000-449B-B26E-2F954F6BBD23}"/>
              </a:ext>
            </a:extLst>
          </p:cNvPr>
          <p:cNvSpPr>
            <a:spLocks noGrp="1"/>
          </p:cNvSpPr>
          <p:nvPr>
            <p:ph type="title"/>
          </p:nvPr>
        </p:nvSpPr>
        <p:spPr>
          <a:xfrm>
            <a:off x="686553" y="843121"/>
            <a:ext cx="7350079" cy="507656"/>
          </a:xfrm>
        </p:spPr>
        <p:txBody>
          <a:bodyPr vert="horz" lIns="91440" tIns="45720" rIns="91440" bIns="45720" rtlCol="0" anchor="ctr">
            <a:noAutofit/>
          </a:bodyPr>
          <a:lstStyle/>
          <a:p>
            <a:r>
              <a:rPr lang="en-US" sz="2800" err="1"/>
              <a:t>Gli</a:t>
            </a:r>
            <a:r>
              <a:rPr lang="en-US" sz="2800"/>
              <a:t> </a:t>
            </a:r>
            <a:r>
              <a:rPr lang="en-US" sz="2800" err="1"/>
              <a:t>obblighi</a:t>
            </a:r>
            <a:r>
              <a:rPr lang="en-US" sz="2800"/>
              <a:t> del </a:t>
            </a:r>
            <a:r>
              <a:rPr lang="en-US" sz="2800" err="1"/>
              <a:t>mutuatario</a:t>
            </a:r>
            <a:r>
              <a:rPr lang="en-US" sz="2800"/>
              <a:t>: </a:t>
            </a:r>
            <a:r>
              <a:rPr lang="en-US" sz="2800" err="1"/>
              <a:t>restituzione</a:t>
            </a:r>
            <a:r>
              <a:rPr lang="en-US" sz="2800"/>
              <a:t> del </a:t>
            </a:r>
            <a:r>
              <a:rPr lang="en-US" sz="2800" i="1" err="1"/>
              <a:t>tantundem</a:t>
            </a:r>
            <a:r>
              <a:rPr lang="en-US" sz="2800" i="1"/>
              <a:t> </a:t>
            </a:r>
            <a:r>
              <a:rPr lang="en-US" sz="2800" i="1" err="1"/>
              <a:t>eiusdem</a:t>
            </a:r>
            <a:r>
              <a:rPr lang="en-US" sz="2800" i="1"/>
              <a:t> generis </a:t>
            </a:r>
            <a:r>
              <a:rPr lang="en-US" sz="2800"/>
              <a:t>e </a:t>
            </a:r>
            <a:r>
              <a:rPr lang="en-US" sz="2800" err="1"/>
              <a:t>pagamento</a:t>
            </a:r>
            <a:r>
              <a:rPr lang="en-US" sz="2800"/>
              <a:t> </a:t>
            </a:r>
            <a:r>
              <a:rPr lang="en-US" sz="2800" err="1"/>
              <a:t>degli</a:t>
            </a:r>
            <a:r>
              <a:rPr lang="en-US" sz="2800"/>
              <a:t> </a:t>
            </a:r>
            <a:r>
              <a:rPr lang="en-US" sz="2800" err="1"/>
              <a:t>interessi</a:t>
            </a:r>
            <a:endParaRPr lang="en-US" sz="2800"/>
          </a:p>
        </p:txBody>
      </p:sp>
      <p:sp>
        <p:nvSpPr>
          <p:cNvPr id="59" name="Segnaposto testo 2">
            <a:extLst>
              <a:ext uri="{FF2B5EF4-FFF2-40B4-BE49-F238E27FC236}">
                <a16:creationId xmlns:a16="http://schemas.microsoft.com/office/drawing/2014/main" id="{3A76E8A0-2A13-4471-878A-8BE0695DC4F2}"/>
              </a:ext>
            </a:extLst>
          </p:cNvPr>
          <p:cNvSpPr>
            <a:spLocks noGrp="1"/>
          </p:cNvSpPr>
          <p:nvPr>
            <p:ph type="body" idx="1"/>
          </p:nvPr>
        </p:nvSpPr>
        <p:spPr>
          <a:xfrm>
            <a:off x="678496" y="211494"/>
            <a:ext cx="7985811" cy="5295729"/>
          </a:xfrm>
        </p:spPr>
        <p:txBody>
          <a:bodyPr vert="horz" lIns="91440" tIns="45720" rIns="91440" bIns="45720" rtlCol="0" anchor="ctr">
            <a:normAutofit/>
          </a:bodyPr>
          <a:lstStyle/>
          <a:p>
            <a:pPr algn="just"/>
            <a:r>
              <a:rPr lang="en-US">
                <a:solidFill>
                  <a:schemeClr val="tx1"/>
                </a:solidFill>
                <a:latin typeface="Gill Sans Nova" panose="020B0602020104020203" pitchFamily="34" charset="0"/>
              </a:rPr>
              <a:t>Ai sensi </a:t>
            </a:r>
            <a:r>
              <a:rPr lang="en-US" err="1">
                <a:solidFill>
                  <a:schemeClr val="tx1"/>
                </a:solidFill>
                <a:latin typeface="Gill Sans Nova" panose="020B0602020104020203" pitchFamily="34" charset="0"/>
              </a:rPr>
              <a:t>dell’art</a:t>
            </a:r>
            <a:r>
              <a:rPr lang="en-US">
                <a:solidFill>
                  <a:schemeClr val="tx1"/>
                </a:solidFill>
                <a:latin typeface="Gill Sans Nova" panose="020B0602020104020203" pitchFamily="34" charset="0"/>
              </a:rPr>
              <a:t>. 1814 c.c. </a:t>
            </a:r>
            <a:r>
              <a:rPr lang="it-IT">
                <a:solidFill>
                  <a:schemeClr val="tx1"/>
                </a:solidFill>
                <a:latin typeface="Gill Sans Nova" panose="020B0602020104020203" pitchFamily="34" charset="0"/>
              </a:rPr>
              <a:t>«le cose date a mutuo passano in proprietà del mutuatario». Sorge in capo al mutuante il diritto di credito avente ad oggetto l'obbligo di restituzione da parte del mutuatario del </a:t>
            </a:r>
            <a:r>
              <a:rPr lang="it-IT" i="1">
                <a:solidFill>
                  <a:schemeClr val="tx1"/>
                </a:solidFill>
                <a:latin typeface="Gill Sans Nova" panose="020B0602020104020203" pitchFamily="34" charset="0"/>
              </a:rPr>
              <a:t>tantundem </a:t>
            </a:r>
            <a:r>
              <a:rPr lang="it-IT" i="1" err="1">
                <a:solidFill>
                  <a:schemeClr val="tx1"/>
                </a:solidFill>
                <a:latin typeface="Gill Sans Nova" panose="020B0602020104020203" pitchFamily="34" charset="0"/>
              </a:rPr>
              <a:t>eiusdem</a:t>
            </a:r>
            <a:r>
              <a:rPr lang="it-IT" i="1">
                <a:solidFill>
                  <a:schemeClr val="tx1"/>
                </a:solidFill>
                <a:latin typeface="Gill Sans Nova" panose="020B0602020104020203" pitchFamily="34" charset="0"/>
              </a:rPr>
              <a:t> generis </a:t>
            </a:r>
            <a:r>
              <a:rPr lang="it-IT" i="1" err="1">
                <a:solidFill>
                  <a:schemeClr val="tx1"/>
                </a:solidFill>
                <a:latin typeface="Gill Sans Nova" panose="020B0602020104020203" pitchFamily="34" charset="0"/>
              </a:rPr>
              <a:t>ac</a:t>
            </a:r>
            <a:r>
              <a:rPr lang="it-IT" i="1">
                <a:solidFill>
                  <a:schemeClr val="tx1"/>
                </a:solidFill>
                <a:latin typeface="Gill Sans Nova" panose="020B0602020104020203" pitchFamily="34" charset="0"/>
              </a:rPr>
              <a:t> </a:t>
            </a:r>
            <a:r>
              <a:rPr lang="it-IT" i="1" err="1">
                <a:solidFill>
                  <a:schemeClr val="tx1"/>
                </a:solidFill>
                <a:latin typeface="Gill Sans Nova" panose="020B0602020104020203" pitchFamily="34" charset="0"/>
              </a:rPr>
              <a:t>condicionis</a:t>
            </a:r>
            <a:r>
              <a:rPr lang="it-IT" i="1">
                <a:solidFill>
                  <a:schemeClr val="tx1"/>
                </a:solidFill>
                <a:latin typeface="Gill Sans Nova" panose="020B0602020104020203" pitchFamily="34" charset="0"/>
              </a:rPr>
              <a:t> </a:t>
            </a:r>
            <a:r>
              <a:rPr lang="it-IT">
                <a:solidFill>
                  <a:schemeClr val="tx1"/>
                </a:solidFill>
                <a:latin typeface="Gill Sans Nova" panose="020B0602020104020203" pitchFamily="34" charset="0"/>
              </a:rPr>
              <a:t>delle cose date a mutuo (art. 1813 </a:t>
            </a:r>
            <a:r>
              <a:rPr lang="it-IT" err="1">
                <a:solidFill>
                  <a:schemeClr val="tx1"/>
                </a:solidFill>
                <a:latin typeface="Gill Sans Nova" panose="020B0602020104020203" pitchFamily="34" charset="0"/>
              </a:rPr>
              <a:t>c.c</a:t>
            </a:r>
            <a:r>
              <a:rPr lang="it-IT">
                <a:solidFill>
                  <a:schemeClr val="tx1"/>
                </a:solidFill>
                <a:latin typeface="Gill Sans Nova" panose="020B0602020104020203" pitchFamily="34" charset="0"/>
              </a:rPr>
              <a:t>: «restituzione di altrettante cose della stessa specie e qualità»).</a:t>
            </a:r>
          </a:p>
          <a:p>
            <a:pPr algn="just"/>
            <a:endParaRPr lang="en-US" sz="1400" i="1">
              <a:solidFill>
                <a:schemeClr val="tx1"/>
              </a:solidFill>
              <a:latin typeface="Gill Sans Nova" panose="020B0602020104020203" pitchFamily="34" charset="0"/>
            </a:endParaRPr>
          </a:p>
        </p:txBody>
      </p:sp>
      <p:pic>
        <p:nvPicPr>
          <p:cNvPr id="7" name="Picture 6">
            <a:extLst>
              <a:ext uri="{FF2B5EF4-FFF2-40B4-BE49-F238E27FC236}">
                <a16:creationId xmlns:a16="http://schemas.microsoft.com/office/drawing/2014/main" id="{AD6E15D6-D094-4716-9A15-6F10CA6CA6E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7154" t="5188" r="11802" b="3239"/>
          <a:stretch/>
        </p:blipFill>
        <p:spPr>
          <a:xfrm>
            <a:off x="8734375" y="734846"/>
            <a:ext cx="2839304" cy="2843092"/>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ln w="15875">
            <a:solidFill>
              <a:srgbClr val="FFFFFF">
                <a:alpha val="40000"/>
              </a:srgbClr>
            </a:solidFill>
          </a:ln>
          <a:effectLst>
            <a:innerShdw blurRad="57150" dist="38100" dir="14460000">
              <a:prstClr val="black">
                <a:alpha val="70000"/>
              </a:prstClr>
            </a:innerShdw>
          </a:effectLst>
        </p:spPr>
      </p:pic>
      <p:sp>
        <p:nvSpPr>
          <p:cNvPr id="5" name="Segnaposto numero diapositiva 4">
            <a:extLst>
              <a:ext uri="{FF2B5EF4-FFF2-40B4-BE49-F238E27FC236}">
                <a16:creationId xmlns:a16="http://schemas.microsoft.com/office/drawing/2014/main" id="{61F3001A-5C83-4715-9802-EA254501C50E}"/>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solidFill>
              </a:rPr>
              <a:t>7</a:t>
            </a:r>
          </a:p>
        </p:txBody>
      </p:sp>
      <p:grpSp>
        <p:nvGrpSpPr>
          <p:cNvPr id="81" name="Group 89">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91" name="Straight Connector 90">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91">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93">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CasellaDiTesto 1">
            <a:extLst>
              <a:ext uri="{FF2B5EF4-FFF2-40B4-BE49-F238E27FC236}">
                <a16:creationId xmlns:a16="http://schemas.microsoft.com/office/drawing/2014/main" id="{2FF92EAB-E8D2-4809-A3DF-6A7D3738F544}"/>
              </a:ext>
            </a:extLst>
          </p:cNvPr>
          <p:cNvSpPr txBox="1"/>
          <p:nvPr/>
        </p:nvSpPr>
        <p:spPr>
          <a:xfrm>
            <a:off x="686553" y="3400470"/>
            <a:ext cx="9950343" cy="3139321"/>
          </a:xfrm>
          <a:prstGeom prst="rect">
            <a:avLst/>
          </a:prstGeom>
          <a:noFill/>
        </p:spPr>
        <p:txBody>
          <a:bodyPr wrap="square" rtlCol="0">
            <a:spAutoFit/>
          </a:bodyPr>
          <a:lstStyle/>
          <a:p>
            <a:pPr algn="just">
              <a:spcBef>
                <a:spcPts val="0"/>
              </a:spcBef>
              <a:spcAft>
                <a:spcPts val="0"/>
              </a:spcAft>
            </a:pPr>
            <a:endParaRPr lang="it-IT" sz="2000">
              <a:solidFill>
                <a:schemeClr val="tx1"/>
              </a:solidFill>
              <a:latin typeface="Gill Sans Nova" panose="020B0602020104020203" pitchFamily="34" charset="0"/>
            </a:endParaRPr>
          </a:p>
          <a:p>
            <a:pPr algn="just">
              <a:spcBef>
                <a:spcPts val="0"/>
              </a:spcBef>
            </a:pPr>
            <a:r>
              <a:rPr lang="it-IT" sz="2000">
                <a:solidFill>
                  <a:schemeClr val="tx1"/>
                </a:solidFill>
                <a:latin typeface="Gill Sans Nova" panose="020B0602020104020203" pitchFamily="34" charset="0"/>
              </a:rPr>
              <a:t>L’art. 1815 c.c., comma 1, stabilisce che</a:t>
            </a:r>
            <a:r>
              <a:rPr lang="it-IT" sz="2000">
                <a:latin typeface="Gill Sans Nova" panose="020B0602020104020203" pitchFamily="34" charset="0"/>
              </a:rPr>
              <a:t> «salvo </a:t>
            </a:r>
            <a:r>
              <a:rPr lang="it-IT" sz="2000">
                <a:solidFill>
                  <a:schemeClr val="tx1"/>
                </a:solidFill>
                <a:latin typeface="Gill Sans Nova" panose="020B0602020104020203" pitchFamily="34" charset="0"/>
              </a:rPr>
              <a:t>diversa volontà delle parti, il mutuatario deve corrispondere gli interessi al </a:t>
            </a:r>
            <a:r>
              <a:rPr lang="it-IT" sz="2000">
                <a:latin typeface="Gill Sans Nova" panose="020B0602020104020203" pitchFamily="34" charset="0"/>
              </a:rPr>
              <a:t>mutuante» </a:t>
            </a:r>
            <a:r>
              <a:rPr lang="it-IT" sz="2000">
                <a:solidFill>
                  <a:schemeClr val="tx1"/>
                </a:solidFill>
                <a:latin typeface="Gill Sans Nova" panose="020B0602020104020203" pitchFamily="34" charset="0"/>
              </a:rPr>
              <a:t>e </a:t>
            </a:r>
            <a:r>
              <a:rPr lang="it-IT" sz="2000">
                <a:latin typeface="Gill Sans Nova" panose="020B0602020104020203" pitchFamily="34" charset="0"/>
              </a:rPr>
              <a:t> che «</a:t>
            </a:r>
            <a:r>
              <a:rPr lang="it-IT" sz="2000">
                <a:solidFill>
                  <a:schemeClr val="tx1"/>
                </a:solidFill>
                <a:latin typeface="Gill Sans Nova" panose="020B0602020104020203" pitchFamily="34" charset="0"/>
              </a:rPr>
              <a:t>per la determinazione degli interessi si osservano le disposizioni dell’art. 1284 c.c.</a:t>
            </a:r>
            <a:r>
              <a:rPr lang="it-IT" sz="2000">
                <a:latin typeface="Gill Sans Nova" panose="020B0602020104020203" pitchFamily="34" charset="0"/>
              </a:rPr>
              <a:t>»,</a:t>
            </a:r>
            <a:r>
              <a:rPr lang="it-IT" sz="2000">
                <a:solidFill>
                  <a:schemeClr val="tx1"/>
                </a:solidFill>
                <a:latin typeface="Gill Sans Nova" panose="020B0602020104020203" pitchFamily="34" charset="0"/>
              </a:rPr>
              <a:t> che disciplina il saggio degli interessi</a:t>
            </a:r>
            <a:r>
              <a:rPr lang="it-IT" sz="2000">
                <a:latin typeface="Gill Sans Nova" panose="020B0602020104020203" pitchFamily="34" charset="0"/>
              </a:rPr>
              <a:t>.</a:t>
            </a:r>
          </a:p>
          <a:p>
            <a:pPr algn="just">
              <a:spcBef>
                <a:spcPts val="0"/>
              </a:spcBef>
            </a:pPr>
            <a:endParaRPr lang="it-IT" sz="2000">
              <a:solidFill>
                <a:schemeClr val="tx1"/>
              </a:solidFill>
              <a:latin typeface="Gill Sans Nova" panose="020B0602020104020203" pitchFamily="34" charset="0"/>
            </a:endParaRPr>
          </a:p>
          <a:p>
            <a:pPr algn="just">
              <a:spcBef>
                <a:spcPts val="0"/>
              </a:spcBef>
            </a:pPr>
            <a:r>
              <a:rPr lang="it-IT" sz="2000">
                <a:solidFill>
                  <a:schemeClr val="tx1"/>
                </a:solidFill>
                <a:latin typeface="Gill Sans Nova" panose="020B0602020104020203" pitchFamily="34" charset="0"/>
              </a:rPr>
              <a:t>La prassi bancaria italiana conosce due modalità di restituzione delle somme mutuate con cui computare e corrispondere diversamente gli interessi dovuti sul capitale oggetto di mutuo, ossia: </a:t>
            </a:r>
            <a:r>
              <a:rPr lang="it-IT" sz="2000" b="1">
                <a:solidFill>
                  <a:schemeClr val="tx1"/>
                </a:solidFill>
                <a:latin typeface="Gill Sans Nova" panose="020B0602020104020203" pitchFamily="34" charset="0"/>
              </a:rPr>
              <a:t>l’ammortamento all’italiana</a:t>
            </a:r>
            <a:r>
              <a:rPr lang="it-IT" sz="2000">
                <a:solidFill>
                  <a:schemeClr val="tx1"/>
                </a:solidFill>
                <a:latin typeface="Gill Sans Nova" panose="020B0602020104020203" pitchFamily="34" charset="0"/>
              </a:rPr>
              <a:t>, o a capitale costante, e </a:t>
            </a:r>
            <a:r>
              <a:rPr lang="it-IT" sz="2000" b="1">
                <a:solidFill>
                  <a:schemeClr val="tx1"/>
                </a:solidFill>
                <a:latin typeface="Gill Sans Nova" panose="020B0602020104020203" pitchFamily="34" charset="0"/>
              </a:rPr>
              <a:t>l’ammortamento alla francese</a:t>
            </a:r>
            <a:r>
              <a:rPr lang="it-IT" sz="2000">
                <a:solidFill>
                  <a:schemeClr val="tx1"/>
                </a:solidFill>
                <a:latin typeface="Gill Sans Nova" panose="020B0602020104020203" pitchFamily="34" charset="0"/>
              </a:rPr>
              <a:t>, a rata costante.</a:t>
            </a:r>
          </a:p>
          <a:p>
            <a:endParaRPr lang="it-IT"/>
          </a:p>
        </p:txBody>
      </p:sp>
      <p:sp>
        <p:nvSpPr>
          <p:cNvPr id="20" name="Segnaposto piè di pagina 11">
            <a:extLst>
              <a:ext uri="{FF2B5EF4-FFF2-40B4-BE49-F238E27FC236}">
                <a16:creationId xmlns:a16="http://schemas.microsoft.com/office/drawing/2014/main" id="{1C2D5E7D-7BC8-4397-906A-35D77D1AD11A}"/>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custDataLst>
      <p:tags r:id="rId1"/>
    </p:custDataLst>
    <p:extLst>
      <p:ext uri="{BB962C8B-B14F-4D97-AF65-F5344CB8AC3E}">
        <p14:creationId xmlns:p14="http://schemas.microsoft.com/office/powerpoint/2010/main" val="32207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xEl>
                                              <p:pRg st="0" end="0"/>
                                            </p:txEl>
                                          </p:spTgt>
                                        </p:tgtEl>
                                        <p:attrNameLst>
                                          <p:attrName>style.visibility</p:attrName>
                                        </p:attrNameLst>
                                      </p:cBhvr>
                                      <p:to>
                                        <p:strVal val="visible"/>
                                      </p:to>
                                    </p:set>
                                    <p:animEffect transition="in" filter="fade">
                                      <p:cBhvr>
                                        <p:cTn id="15" dur="500"/>
                                        <p:tgtEl>
                                          <p:spTgt spid="5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build="p"/>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B93F63F3-BB86-4E7E-ABBE-3862D40F27C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79</a:t>
            </a:r>
          </a:p>
        </p:txBody>
      </p:sp>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67921" y="1878832"/>
            <a:ext cx="11284707" cy="2935156"/>
          </a:xfrm>
        </p:spPr>
        <p:txBody>
          <a:bodyPr>
            <a:noAutofit/>
          </a:bodyPr>
          <a:lstStyle/>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endParaRPr lang="it-IT" sz="1800" dirty="0">
              <a:solidFill>
                <a:schemeClr val="tx1"/>
              </a:solidFill>
              <a:latin typeface="Gill Sans Nova" panose="020B0602020104020203" pitchFamily="34" charset="0"/>
            </a:endParaRP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14" name="CasellaDiTesto 13">
            <a:extLst>
              <a:ext uri="{FF2B5EF4-FFF2-40B4-BE49-F238E27FC236}">
                <a16:creationId xmlns:a16="http://schemas.microsoft.com/office/drawing/2014/main" id="{593481D2-0916-43FF-8D7F-D5757277FEDA}"/>
              </a:ext>
            </a:extLst>
          </p:cNvPr>
          <p:cNvSpPr txBox="1"/>
          <p:nvPr/>
        </p:nvSpPr>
        <p:spPr>
          <a:xfrm>
            <a:off x="339535" y="1059366"/>
            <a:ext cx="11341478" cy="3785652"/>
          </a:xfrm>
          <a:prstGeom prst="rect">
            <a:avLst/>
          </a:prstGeom>
          <a:noFill/>
        </p:spPr>
        <p:txBody>
          <a:bodyPr wrap="square">
            <a:spAutoFit/>
          </a:bodyPr>
          <a:lstStyle/>
          <a:p>
            <a:pPr algn="just"/>
            <a:r>
              <a:rPr lang="it-IT" sz="2000" dirty="0">
                <a:latin typeface="Gill Sans Nova" panose="020B0602020104020203" pitchFamily="34" charset="0"/>
              </a:rPr>
              <a:t>Relativamente al momento sanzionatorio della disciplina, in caso pattuizione di interessi moratori usurari, «</a:t>
            </a:r>
            <a:r>
              <a:rPr lang="it-IT" sz="2000" b="1" dirty="0">
                <a:latin typeface="Gill Sans Nova" panose="020B0602020104020203" pitchFamily="34" charset="0"/>
              </a:rPr>
              <a:t>si applica l'art. 1815 c.c., comma 2, onde non sono dovuti gli interessi moratori pattuiti, ma vige l'art. 1224 c.c., comma 1, con la conseguente debenza degli interessi nella misura dei corrispettivi lecitamente convenuti</a:t>
            </a:r>
            <a:r>
              <a:rPr lang="it-IT" sz="2000" dirty="0">
                <a:latin typeface="Gill Sans Nova" panose="020B0602020104020203" pitchFamily="34" charset="0"/>
              </a:rPr>
              <a:t>».</a:t>
            </a:r>
          </a:p>
          <a:p>
            <a:pPr algn="just"/>
            <a:endParaRPr lang="it-IT" sz="2000" dirty="0">
              <a:latin typeface="Gill Sans Nova" panose="020B0602020104020203" pitchFamily="34" charset="0"/>
            </a:endParaRPr>
          </a:p>
          <a:p>
            <a:pPr algn="just"/>
            <a:endParaRPr lang="it-IT" sz="2000" i="0" dirty="0">
              <a:effectLst/>
              <a:latin typeface="Gill Sans Nova" panose="020B0602020104020203" pitchFamily="34" charset="0"/>
            </a:endParaRPr>
          </a:p>
          <a:p>
            <a:pPr algn="just"/>
            <a:r>
              <a:rPr lang="it-IT" sz="2000" i="0" dirty="0">
                <a:effectLst/>
                <a:latin typeface="Gill Sans Nova" panose="020B0602020104020203" pitchFamily="34" charset="0"/>
              </a:rPr>
              <a:t>Dunque, alla pattuizione degli interessi moratori usurari non fa seguito la gratuità del mutuo (come vorrebbe l’interpretazione tradizionale dell’art. 1815, comma 2, c.c. limitata ai soli interessi corrispettivi), ma non è dovuta </a:t>
            </a:r>
            <a:r>
              <a:rPr lang="it-IT" sz="2000" dirty="0">
                <a:latin typeface="Gill Sans Nova" panose="020B0602020104020203" pitchFamily="34" charset="0"/>
              </a:rPr>
              <a:t>la</a:t>
            </a:r>
            <a:r>
              <a:rPr lang="it-IT" sz="2000" i="0" dirty="0">
                <a:effectLst/>
                <a:latin typeface="Gill Sans Nova" panose="020B0602020104020203" pitchFamily="34" charset="0"/>
              </a:rPr>
              <a:t> sola tipologia di interessi per quella parte che si attesti oltr</a:t>
            </a:r>
            <a:r>
              <a:rPr lang="it-IT" sz="2000" dirty="0">
                <a:latin typeface="Gill Sans Nova" panose="020B0602020104020203" pitchFamily="34" charset="0"/>
              </a:rPr>
              <a:t>e la soglia dell’usura</a:t>
            </a:r>
            <a:r>
              <a:rPr lang="it-IT" sz="2000" i="0" dirty="0">
                <a:effectLst/>
                <a:latin typeface="Gill Sans Nova" panose="020B0602020104020203" pitchFamily="34" charset="0"/>
              </a:rPr>
              <a:t>, poiché, ai sensi dell’art. 1224, comma 1, c.c.</a:t>
            </a:r>
            <a:r>
              <a:rPr lang="it-IT" sz="2000" dirty="0">
                <a:latin typeface="Gill Sans Nova" panose="020B0602020104020203" pitchFamily="34" charset="0"/>
              </a:rPr>
              <a:t> (</a:t>
            </a:r>
            <a:r>
              <a:rPr lang="it-IT" sz="2000" b="1" dirty="0">
                <a:latin typeface="Gill Sans Nova" panose="020B0602020104020203" pitchFamily="34" charset="0"/>
              </a:rPr>
              <a:t>se prima della mora erano dovuti interessi in misura superiore a quella legale, gli interessi moratori sono dovuti nella stessa misura</a:t>
            </a:r>
            <a:r>
              <a:rPr lang="it-IT" sz="2000" dirty="0">
                <a:latin typeface="Gill Sans Nova" panose="020B0602020104020203" pitchFamily="34" charset="0"/>
              </a:rPr>
              <a:t>) vi sarà l’adeguamento degli interessi moratori alla misura di quelli corrispettivi.</a:t>
            </a:r>
            <a:endParaRPr lang="it-IT" sz="2000" i="0" dirty="0">
              <a:effectLst/>
              <a:latin typeface="Gill Sans Nova" panose="020B0602020104020203" pitchFamily="34" charset="0"/>
            </a:endParaRPr>
          </a:p>
        </p:txBody>
      </p:sp>
    </p:spTree>
    <p:extLst>
      <p:ext uri="{BB962C8B-B14F-4D97-AF65-F5344CB8AC3E}">
        <p14:creationId xmlns:p14="http://schemas.microsoft.com/office/powerpoint/2010/main" val="141537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67921" y="1878832"/>
            <a:ext cx="11284707" cy="2935156"/>
          </a:xfrm>
        </p:spPr>
        <p:txBody>
          <a:bodyPr>
            <a:noAutofit/>
          </a:bodyPr>
          <a:lstStyle/>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endParaRPr lang="it-IT" sz="1800" dirty="0">
              <a:solidFill>
                <a:schemeClr val="tx1"/>
              </a:solidFill>
              <a:latin typeface="Gill Sans Nova" panose="020B0602020104020203" pitchFamily="34" charset="0"/>
            </a:endParaRP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14" name="CasellaDiTesto 13">
            <a:extLst>
              <a:ext uri="{FF2B5EF4-FFF2-40B4-BE49-F238E27FC236}">
                <a16:creationId xmlns:a16="http://schemas.microsoft.com/office/drawing/2014/main" id="{593481D2-0916-43FF-8D7F-D5757277FEDA}"/>
              </a:ext>
            </a:extLst>
          </p:cNvPr>
          <p:cNvSpPr txBox="1"/>
          <p:nvPr/>
        </p:nvSpPr>
        <p:spPr>
          <a:xfrm>
            <a:off x="339535" y="1059366"/>
            <a:ext cx="11341478" cy="400110"/>
          </a:xfrm>
          <a:prstGeom prst="rect">
            <a:avLst/>
          </a:prstGeom>
          <a:noFill/>
        </p:spPr>
        <p:txBody>
          <a:bodyPr wrap="square">
            <a:spAutoFit/>
          </a:bodyPr>
          <a:lstStyle/>
          <a:p>
            <a:endParaRPr lang="it-IT" sz="2000" i="0" dirty="0">
              <a:effectLst/>
              <a:latin typeface="Gill Sans Nova" panose="020B0602020104020203" pitchFamily="34" charset="0"/>
            </a:endParaRPr>
          </a:p>
        </p:txBody>
      </p:sp>
      <p:sp>
        <p:nvSpPr>
          <p:cNvPr id="16" name="CasellaDiTesto 15">
            <a:extLst>
              <a:ext uri="{FF2B5EF4-FFF2-40B4-BE49-F238E27FC236}">
                <a16:creationId xmlns:a16="http://schemas.microsoft.com/office/drawing/2014/main" id="{4B6B5A0F-E092-43F6-A81C-255E0CCD3EDC}"/>
              </a:ext>
            </a:extLst>
          </p:cNvPr>
          <p:cNvSpPr txBox="1"/>
          <p:nvPr/>
        </p:nvSpPr>
        <p:spPr>
          <a:xfrm>
            <a:off x="422086" y="661272"/>
            <a:ext cx="11341478" cy="5247590"/>
          </a:xfrm>
          <a:prstGeom prst="rect">
            <a:avLst/>
          </a:prstGeom>
          <a:noFill/>
        </p:spPr>
        <p:txBody>
          <a:bodyPr wrap="square">
            <a:spAutoFit/>
          </a:bodyPr>
          <a:lstStyle/>
          <a:p>
            <a:pPr algn="just"/>
            <a:r>
              <a:rPr lang="it-IT" sz="2000" i="0" dirty="0">
                <a:effectLst/>
                <a:latin typeface="Gill Sans Nova" panose="020B0602020104020203" pitchFamily="34" charset="0"/>
              </a:rPr>
              <a:t>La proposta interpretazione, si sostiene, si giustifica alla luce di due ordin</a:t>
            </a:r>
            <a:r>
              <a:rPr lang="it-IT" sz="2000" dirty="0">
                <a:latin typeface="Gill Sans Nova" panose="020B0602020104020203" pitchFamily="34" charset="0"/>
              </a:rPr>
              <a:t>i di motivi:</a:t>
            </a:r>
          </a:p>
          <a:p>
            <a:pPr algn="just"/>
            <a:endParaRPr lang="it-IT" sz="2000" i="0" dirty="0">
              <a:effectLst/>
              <a:latin typeface="Gill Sans Nova" panose="020B0602020104020203" pitchFamily="34" charset="0"/>
            </a:endParaRPr>
          </a:p>
          <a:p>
            <a:pPr marL="342900" indent="-342900" algn="just">
              <a:spcAft>
                <a:spcPts val="1800"/>
              </a:spcAft>
              <a:buFontTx/>
              <a:buChar char="-"/>
            </a:pPr>
            <a:r>
              <a:rPr lang="it-IT" sz="2000" i="0" dirty="0">
                <a:effectLst/>
                <a:latin typeface="Gill Sans Nova" panose="020B0602020104020203" pitchFamily="34" charset="0"/>
              </a:rPr>
              <a:t>non predisporre un meccanismo </a:t>
            </a:r>
            <a:r>
              <a:rPr lang="it-IT" sz="2000" dirty="0">
                <a:latin typeface="Gill Sans Nova" panose="020B0602020104020203" pitchFamily="34" charset="0"/>
              </a:rPr>
              <a:t>irrazionalmente</a:t>
            </a:r>
            <a:r>
              <a:rPr lang="it-IT" sz="2000" i="0" dirty="0">
                <a:effectLst/>
                <a:latin typeface="Gill Sans Nova" panose="020B0602020104020203" pitchFamily="34" charset="0"/>
              </a:rPr>
              <a:t> premiale per il debitore inadempiente rispetto a quello adempiente</a:t>
            </a:r>
            <a:r>
              <a:rPr lang="it-IT" sz="2000" dirty="0">
                <a:latin typeface="Gill Sans Nova" panose="020B0602020104020203" pitchFamily="34" charset="0"/>
              </a:rPr>
              <a:t>, «come avverrebbe qualora, all'interesse moratorio azzerato, seguisse un costo del denaro del tutto nullo (inesistente), con l'obbligo a carico del debitore di restituire il solo capitale, donde un pregiudizio generale all'intero ordinamento sezionale del credito (cui si assegna una funzione di interesse pubblico), </a:t>
            </a:r>
            <a:r>
              <a:rPr lang="it-IT" sz="2000" dirty="0" err="1">
                <a:latin typeface="Gill Sans Nova" panose="020B0602020104020203" pitchFamily="34" charset="0"/>
              </a:rPr>
              <a:t>nonchè</a:t>
            </a:r>
            <a:r>
              <a:rPr lang="it-IT" sz="2000" dirty="0">
                <a:latin typeface="Gill Sans Nova" panose="020B0602020104020203" pitchFamily="34" charset="0"/>
              </a:rPr>
              <a:t> allo stesso principio generale di buona fede, di cui all'art. 1375 c.c.».</a:t>
            </a:r>
          </a:p>
          <a:p>
            <a:pPr marL="342900" indent="-342900" algn="just">
              <a:buFontTx/>
              <a:buChar char="-"/>
            </a:pPr>
            <a:r>
              <a:rPr lang="it-IT" sz="2000" dirty="0">
                <a:latin typeface="Gill Sans Nova" panose="020B0602020104020203" pitchFamily="34" charset="0"/>
              </a:rPr>
              <a:t>sull’esigenza di non contraddittorietà con il diritto </a:t>
            </a:r>
            <a:r>
              <a:rPr lang="it-IT" sz="2000" dirty="0" err="1">
                <a:latin typeface="Gill Sans Nova" panose="020B0602020104020203" pitchFamily="34" charset="0"/>
              </a:rPr>
              <a:t>eurounitario</a:t>
            </a:r>
            <a:r>
              <a:rPr lang="it-IT" sz="2000" dirty="0">
                <a:latin typeface="Gill Sans Nova" panose="020B0602020104020203" pitchFamily="34" charset="0"/>
              </a:rPr>
              <a:t>, quale vigente sulla base delle interpretazioni rese dalla Corte di Giustizia, più volte adita in via pregiudiziale con riguardo alle direttive in materia di consumatori. Essa ha costantemente affermato in </a:t>
            </a:r>
            <a:r>
              <a:rPr lang="it-IT" sz="2000" i="1" dirty="0" err="1">
                <a:latin typeface="Gill Sans Nova" panose="020B0602020104020203" pitchFamily="34" charset="0"/>
              </a:rPr>
              <a:t>subiecta</a:t>
            </a:r>
            <a:r>
              <a:rPr lang="it-IT" sz="2000" i="1" dirty="0">
                <a:latin typeface="Gill Sans Nova" panose="020B0602020104020203" pitchFamily="34" charset="0"/>
              </a:rPr>
              <a:t> materia </a:t>
            </a:r>
            <a:r>
              <a:rPr lang="it-IT" sz="2000" dirty="0">
                <a:latin typeface="Gill Sans Nova" panose="020B0602020104020203" pitchFamily="34" charset="0"/>
              </a:rPr>
              <a:t>che il giudice non può ridurre l’importo della penale, né integrare il contenuto del contratto. Viene richiamato uno dei più recenti arresti, quale la pronuncia della Corte di giustizia 7 agosto 2018, cause riunite C96/16, </a:t>
            </a:r>
            <a:r>
              <a:rPr lang="it-IT" sz="2000" i="1" dirty="0">
                <a:latin typeface="Gill Sans Nova" panose="020B0602020104020203" pitchFamily="34" charset="0"/>
              </a:rPr>
              <a:t>Banco Santander </a:t>
            </a:r>
            <a:r>
              <a:rPr lang="it-IT" sz="2000" dirty="0">
                <a:latin typeface="Gill Sans Nova" panose="020B0602020104020203" pitchFamily="34" charset="0"/>
              </a:rPr>
              <a:t>SA e C-94/17, </a:t>
            </a:r>
            <a:r>
              <a:rPr lang="it-IT" sz="2000" i="1" dirty="0">
                <a:latin typeface="Gill Sans Nova" panose="020B0602020104020203" pitchFamily="34" charset="0"/>
              </a:rPr>
              <a:t>Rafael Ramon </a:t>
            </a:r>
            <a:r>
              <a:rPr lang="it-IT" sz="2000" i="1" dirty="0" err="1">
                <a:latin typeface="Gill Sans Nova" panose="020B0602020104020203" pitchFamily="34" charset="0"/>
              </a:rPr>
              <a:t>Escobedo</a:t>
            </a:r>
            <a:r>
              <a:rPr lang="it-IT" sz="2000" i="1" dirty="0">
                <a:latin typeface="Gill Sans Nova" panose="020B0602020104020203" pitchFamily="34" charset="0"/>
              </a:rPr>
              <a:t> Cortes </a:t>
            </a:r>
            <a:r>
              <a:rPr lang="it-IT" sz="2000" dirty="0">
                <a:latin typeface="Gill Sans Nova" panose="020B0602020104020203" pitchFamily="34" charset="0"/>
              </a:rPr>
              <a:t>che ha affermato come sia legittima e rispettosa della citata direttiva la prescrizione (desumibile dai precedenti giurisprudenziali della Corte Suprema Spagnola) secondo cui continuino – pur caduta la clausola degli interessi moratori – ad essere dovuti quelli corrispettivi.</a:t>
            </a:r>
            <a:endParaRPr lang="it-IT" sz="2000" i="0" dirty="0">
              <a:effectLst/>
              <a:latin typeface="Gill Sans Nova" panose="020B0602020104020203" pitchFamily="34" charset="0"/>
            </a:endParaRPr>
          </a:p>
        </p:txBody>
      </p:sp>
      <p:sp>
        <p:nvSpPr>
          <p:cNvPr id="17" name="Segnaposto numero diapositiva 3">
            <a:extLst>
              <a:ext uri="{FF2B5EF4-FFF2-40B4-BE49-F238E27FC236}">
                <a16:creationId xmlns:a16="http://schemas.microsoft.com/office/drawing/2014/main" id="{924C8735-9169-46BC-84E2-281B3562B51B}"/>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80</a:t>
            </a:r>
          </a:p>
        </p:txBody>
      </p:sp>
    </p:spTree>
    <p:extLst>
      <p:ext uri="{BB962C8B-B14F-4D97-AF65-F5344CB8AC3E}">
        <p14:creationId xmlns:p14="http://schemas.microsoft.com/office/powerpoint/2010/main" val="124389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67921" y="1878832"/>
            <a:ext cx="11284707" cy="2935156"/>
          </a:xfrm>
        </p:spPr>
        <p:txBody>
          <a:bodyPr>
            <a:noAutofit/>
          </a:bodyPr>
          <a:lstStyle/>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endParaRPr lang="it-IT" sz="1800" dirty="0">
              <a:solidFill>
                <a:schemeClr val="tx1"/>
              </a:solidFill>
              <a:latin typeface="Gill Sans Nova" panose="020B0602020104020203" pitchFamily="34" charset="0"/>
            </a:endParaRP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14" name="CasellaDiTesto 13">
            <a:extLst>
              <a:ext uri="{FF2B5EF4-FFF2-40B4-BE49-F238E27FC236}">
                <a16:creationId xmlns:a16="http://schemas.microsoft.com/office/drawing/2014/main" id="{593481D2-0916-43FF-8D7F-D5757277FEDA}"/>
              </a:ext>
            </a:extLst>
          </p:cNvPr>
          <p:cNvSpPr txBox="1"/>
          <p:nvPr/>
        </p:nvSpPr>
        <p:spPr>
          <a:xfrm>
            <a:off x="339535" y="1059366"/>
            <a:ext cx="11341478" cy="400110"/>
          </a:xfrm>
          <a:prstGeom prst="rect">
            <a:avLst/>
          </a:prstGeom>
          <a:noFill/>
        </p:spPr>
        <p:txBody>
          <a:bodyPr wrap="square">
            <a:spAutoFit/>
          </a:bodyPr>
          <a:lstStyle/>
          <a:p>
            <a:endParaRPr lang="it-IT" sz="2000" i="0" dirty="0">
              <a:effectLst/>
              <a:latin typeface="Gill Sans Nova" panose="020B0602020104020203" pitchFamily="34" charset="0"/>
            </a:endParaRPr>
          </a:p>
        </p:txBody>
      </p:sp>
      <p:sp>
        <p:nvSpPr>
          <p:cNvPr id="16" name="CasellaDiTesto 15">
            <a:extLst>
              <a:ext uri="{FF2B5EF4-FFF2-40B4-BE49-F238E27FC236}">
                <a16:creationId xmlns:a16="http://schemas.microsoft.com/office/drawing/2014/main" id="{4B6B5A0F-E092-43F6-A81C-255E0CCD3EDC}"/>
              </a:ext>
            </a:extLst>
          </p:cNvPr>
          <p:cNvSpPr txBox="1"/>
          <p:nvPr/>
        </p:nvSpPr>
        <p:spPr>
          <a:xfrm>
            <a:off x="390941" y="468911"/>
            <a:ext cx="11341478" cy="5632311"/>
          </a:xfrm>
          <a:prstGeom prst="rect">
            <a:avLst/>
          </a:prstGeom>
          <a:noFill/>
        </p:spPr>
        <p:txBody>
          <a:bodyPr wrap="square">
            <a:spAutoFit/>
          </a:bodyPr>
          <a:lstStyle/>
          <a:p>
            <a:pPr algn="just"/>
            <a:r>
              <a:rPr lang="it-IT" sz="2000" dirty="0">
                <a:latin typeface="Gill Sans Nova" panose="020B0602020104020203" pitchFamily="34" charset="0"/>
              </a:rPr>
              <a:t>Viene espresso un principio di diritto anche in tema di interesse ad agire in rapporto a "tassi in astratto" e "in concreto" di interessi di mora:</a:t>
            </a:r>
          </a:p>
          <a:p>
            <a:pPr algn="just"/>
            <a:endParaRPr lang="it-IT" sz="2000" i="0" dirty="0">
              <a:effectLst/>
              <a:latin typeface="Gill Sans Nova" panose="020B0602020104020203" pitchFamily="34" charset="0"/>
            </a:endParaRPr>
          </a:p>
          <a:p>
            <a:pPr algn="just"/>
            <a:r>
              <a:rPr lang="it-IT" sz="2000" dirty="0">
                <a:latin typeface="Gill Sans Nova" panose="020B0602020104020203" pitchFamily="34" charset="0"/>
              </a:rPr>
              <a:t>«</a:t>
            </a:r>
            <a:r>
              <a:rPr lang="it-IT" sz="2000" b="1" dirty="0">
                <a:latin typeface="Gill Sans Nova" panose="020B0602020104020203" pitchFamily="34" charset="0"/>
              </a:rPr>
              <a:t>Anche in corso di rapporto sussiste l'interesse ad agire del finanziato per la declaratoria di </a:t>
            </a:r>
            <a:r>
              <a:rPr lang="it-IT" sz="2000" b="1" dirty="0" err="1">
                <a:latin typeface="Gill Sans Nova" panose="020B0602020104020203" pitchFamily="34" charset="0"/>
              </a:rPr>
              <a:t>usurarietà</a:t>
            </a:r>
            <a:r>
              <a:rPr lang="it-IT" sz="2000" b="1" dirty="0">
                <a:latin typeface="Gill Sans Nova" panose="020B0602020104020203" pitchFamily="34" charset="0"/>
              </a:rPr>
              <a:t> degli interessi pattuiti, tenuto conto del tasso-soglia del momento dell'accordo; una volta verificatosi l'inadempimento ed il presupposto per l'applicazione degli interessi di mora, la valutazione di </a:t>
            </a:r>
            <a:r>
              <a:rPr lang="it-IT" sz="2000" b="1" dirty="0" err="1">
                <a:latin typeface="Gill Sans Nova" panose="020B0602020104020203" pitchFamily="34" charset="0"/>
              </a:rPr>
              <a:t>usurarietà</a:t>
            </a:r>
            <a:r>
              <a:rPr lang="it-IT" sz="2000" b="1" dirty="0">
                <a:latin typeface="Gill Sans Nova" panose="020B0602020104020203" pitchFamily="34" charset="0"/>
              </a:rPr>
              <a:t> attiene all'interesse in concreto applicato dopo l'inadempimento</a:t>
            </a:r>
            <a:r>
              <a:rPr lang="it-IT" sz="2000" dirty="0">
                <a:latin typeface="Gill Sans Nova" panose="020B0602020104020203" pitchFamily="34" charset="0"/>
              </a:rPr>
              <a:t>»</a:t>
            </a:r>
          </a:p>
          <a:p>
            <a:pPr algn="just"/>
            <a:endParaRPr lang="it-IT" sz="2000" i="0" dirty="0">
              <a:effectLst/>
              <a:latin typeface="Gill Sans Nova" panose="020B0602020104020203" pitchFamily="34" charset="0"/>
            </a:endParaRPr>
          </a:p>
          <a:p>
            <a:pPr algn="just"/>
            <a:r>
              <a:rPr lang="it-IT" sz="2000" dirty="0">
                <a:latin typeface="Gill Sans Nova" panose="020B0602020104020203" pitchFamily="34" charset="0"/>
              </a:rPr>
              <a:t>Pertanto, una volta pattuito un interesse usurario, il debitore potrà agire richiedendo una sentenza di mero accertamento circa la nullità della clausola pattuita; «tale sentenza non avrà ancora l'effetto concreto di rendere dovuto solo un interesse moratorio pari al tasso degli interessi corrispettivi lecitamente pattuiti (ex art. 1224 c.c.): effetto che, invece, si potrà verificare solo alla condizione - presupposta dalla sentenza di accertamento mero </a:t>
            </a:r>
            <a:r>
              <a:rPr lang="it-IT" sz="2000" i="1" dirty="0" err="1">
                <a:latin typeface="Gill Sans Nova" panose="020B0602020104020203" pitchFamily="34" charset="0"/>
              </a:rPr>
              <a:t>pre</a:t>
            </a:r>
            <a:r>
              <a:rPr lang="it-IT" sz="2000" i="1" dirty="0">
                <a:latin typeface="Gill Sans Nova" panose="020B0602020104020203" pitchFamily="34" charset="0"/>
              </a:rPr>
              <a:t>-inadempimento</a:t>
            </a:r>
            <a:r>
              <a:rPr lang="it-IT" sz="2000" dirty="0">
                <a:latin typeface="Gill Sans Nova" panose="020B0602020104020203" pitchFamily="34" charset="0"/>
              </a:rPr>
              <a:t> - che quello previsto in contratto sia stato, in seguito, il tasso effettivamente applicato, o comunque che, al momento della mora effettiva, il tasso applicato sulla base della clausola degli interessi moratori sia sopra soglia. Ove il tasso applicato in concreto sia, invece, sotto soglia, esso sarà dovuto, senza che possa farsi valere la sentenza di accertamento mero, che non quello ha considerato».</a:t>
            </a:r>
            <a:endParaRPr lang="it-IT" sz="2000" i="0" dirty="0">
              <a:effectLst/>
              <a:latin typeface="Gill Sans Nova" panose="020B0602020104020203" pitchFamily="34" charset="0"/>
            </a:endParaRPr>
          </a:p>
        </p:txBody>
      </p:sp>
      <p:sp>
        <p:nvSpPr>
          <p:cNvPr id="17" name="Segnaposto numero diapositiva 3">
            <a:extLst>
              <a:ext uri="{FF2B5EF4-FFF2-40B4-BE49-F238E27FC236}">
                <a16:creationId xmlns:a16="http://schemas.microsoft.com/office/drawing/2014/main" id="{924C8735-9169-46BC-84E2-281B3562B51B}"/>
              </a:ext>
            </a:extLst>
          </p:cNvPr>
          <p:cNvSpPr>
            <a:spLocks noGrp="1"/>
          </p:cNvSpPr>
          <p:nvPr>
            <p:ph type="sldNum" sz="quarter" idx="12"/>
          </p:nvPr>
        </p:nvSpPr>
        <p:spPr>
          <a:xfrm>
            <a:off x="10411581" y="5766259"/>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81</a:t>
            </a:r>
          </a:p>
        </p:txBody>
      </p:sp>
    </p:spTree>
    <p:extLst>
      <p:ext uri="{BB962C8B-B14F-4D97-AF65-F5344CB8AC3E}">
        <p14:creationId xmlns:p14="http://schemas.microsoft.com/office/powerpoint/2010/main" val="151928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animEffect transition="in" filter="fade">
                                      <p:cBhvr>
                                        <p:cTn id="15"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67921" y="1878832"/>
            <a:ext cx="11284707" cy="2935156"/>
          </a:xfrm>
        </p:spPr>
        <p:txBody>
          <a:bodyPr>
            <a:noAutofit/>
          </a:bodyPr>
          <a:lstStyle/>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endParaRPr lang="it-IT" sz="1800" dirty="0">
              <a:solidFill>
                <a:schemeClr val="tx1"/>
              </a:solidFill>
              <a:latin typeface="Gill Sans Nova" panose="020B0602020104020203" pitchFamily="34" charset="0"/>
            </a:endParaRP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14" name="CasellaDiTesto 13">
            <a:extLst>
              <a:ext uri="{FF2B5EF4-FFF2-40B4-BE49-F238E27FC236}">
                <a16:creationId xmlns:a16="http://schemas.microsoft.com/office/drawing/2014/main" id="{593481D2-0916-43FF-8D7F-D5757277FEDA}"/>
              </a:ext>
            </a:extLst>
          </p:cNvPr>
          <p:cNvSpPr txBox="1"/>
          <p:nvPr/>
        </p:nvSpPr>
        <p:spPr>
          <a:xfrm>
            <a:off x="339535" y="1059366"/>
            <a:ext cx="11341478" cy="400110"/>
          </a:xfrm>
          <a:prstGeom prst="rect">
            <a:avLst/>
          </a:prstGeom>
          <a:noFill/>
        </p:spPr>
        <p:txBody>
          <a:bodyPr wrap="square">
            <a:spAutoFit/>
          </a:bodyPr>
          <a:lstStyle/>
          <a:p>
            <a:endParaRPr lang="it-IT" sz="2000" i="0" dirty="0">
              <a:effectLst/>
              <a:latin typeface="Gill Sans Nova" panose="020B0602020104020203" pitchFamily="34" charset="0"/>
            </a:endParaRPr>
          </a:p>
        </p:txBody>
      </p:sp>
      <p:sp>
        <p:nvSpPr>
          <p:cNvPr id="16" name="CasellaDiTesto 15">
            <a:extLst>
              <a:ext uri="{FF2B5EF4-FFF2-40B4-BE49-F238E27FC236}">
                <a16:creationId xmlns:a16="http://schemas.microsoft.com/office/drawing/2014/main" id="{4B6B5A0F-E092-43F6-A81C-255E0CCD3EDC}"/>
              </a:ext>
            </a:extLst>
          </p:cNvPr>
          <p:cNvSpPr txBox="1"/>
          <p:nvPr/>
        </p:nvSpPr>
        <p:spPr>
          <a:xfrm>
            <a:off x="422086" y="2311212"/>
            <a:ext cx="11341478" cy="2246769"/>
          </a:xfrm>
          <a:prstGeom prst="rect">
            <a:avLst/>
          </a:prstGeom>
          <a:noFill/>
        </p:spPr>
        <p:txBody>
          <a:bodyPr wrap="square">
            <a:spAutoFit/>
          </a:bodyPr>
          <a:lstStyle/>
          <a:p>
            <a:pPr algn="just"/>
            <a:r>
              <a:rPr lang="it-IT" sz="2000" i="0" dirty="0">
                <a:effectLst/>
                <a:latin typeface="Gill Sans Nova" panose="020B0602020104020203" pitchFamily="34" charset="0"/>
              </a:rPr>
              <a:t>Avendo </a:t>
            </a:r>
            <a:r>
              <a:rPr lang="it-IT" sz="2000" dirty="0">
                <a:latin typeface="Gill Sans Nova" panose="020B0602020104020203" pitchFamily="34" charset="0"/>
              </a:rPr>
              <a:t>la materia in questione notevole rilevanza anche in tema di tutela dei consumatori, si "massima" che «</a:t>
            </a:r>
            <a:r>
              <a:rPr lang="it-IT" sz="2000" b="1" dirty="0">
                <a:latin typeface="Gill Sans Nova" panose="020B0602020104020203" pitchFamily="34" charset="0"/>
              </a:rPr>
              <a:t>nei contratti conclusi con un consumatore, concorre la tutela prevista dall'art. 33, comma 2, lett. f) e art. 36, comma 1 codice del consumo, di cui al </a:t>
            </a:r>
            <a:r>
              <a:rPr lang="it-IT" sz="2000" b="1" dirty="0" err="1">
                <a:latin typeface="Gill Sans Nova" panose="020B0602020104020203" pitchFamily="34" charset="0"/>
              </a:rPr>
              <a:t>D.Lgs.</a:t>
            </a:r>
            <a:r>
              <a:rPr lang="it-IT" sz="2000" b="1" dirty="0">
                <a:latin typeface="Gill Sans Nova" panose="020B0602020104020203" pitchFamily="34" charset="0"/>
              </a:rPr>
              <a:t> n. 206 del 2005, già artt. 1469-bis e 1469-quinquies c.c."</a:t>
            </a:r>
            <a:r>
              <a:rPr lang="it-IT" sz="2000" dirty="0">
                <a:latin typeface="Gill Sans Nova" panose="020B0602020104020203" pitchFamily="34" charset="0"/>
              </a:rPr>
              <a:t>»</a:t>
            </a:r>
          </a:p>
          <a:p>
            <a:pPr algn="just"/>
            <a:endParaRPr lang="it-IT" sz="2000" i="0" dirty="0">
              <a:effectLst/>
              <a:latin typeface="Gill Sans Nova" panose="020B0602020104020203" pitchFamily="34" charset="0"/>
            </a:endParaRPr>
          </a:p>
          <a:p>
            <a:pPr algn="just"/>
            <a:r>
              <a:rPr lang="it-IT" sz="2000" dirty="0">
                <a:latin typeface="Gill Sans Nova" panose="020B0602020104020203" pitchFamily="34" charset="0"/>
              </a:rPr>
              <a:t>Nei contratti di finanziamento, in cui il soggetto che riceve la somma in prestito rivesta la qualifica di consumatore, è quindi applicabile la tutela contro le clausole vessatorie.</a:t>
            </a:r>
            <a:endParaRPr lang="it-IT" sz="2000" i="0" dirty="0">
              <a:effectLst/>
              <a:latin typeface="Gill Sans Nova" panose="020B0602020104020203" pitchFamily="34" charset="0"/>
            </a:endParaRPr>
          </a:p>
        </p:txBody>
      </p:sp>
      <p:sp>
        <p:nvSpPr>
          <p:cNvPr id="17" name="Segnaposto numero diapositiva 3">
            <a:extLst>
              <a:ext uri="{FF2B5EF4-FFF2-40B4-BE49-F238E27FC236}">
                <a16:creationId xmlns:a16="http://schemas.microsoft.com/office/drawing/2014/main" id="{924C8735-9169-46BC-84E2-281B3562B51B}"/>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82</a:t>
            </a:r>
          </a:p>
        </p:txBody>
      </p:sp>
    </p:spTree>
    <p:extLst>
      <p:ext uri="{BB962C8B-B14F-4D97-AF65-F5344CB8AC3E}">
        <p14:creationId xmlns:p14="http://schemas.microsoft.com/office/powerpoint/2010/main" val="209010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67921" y="1878832"/>
            <a:ext cx="11284707" cy="2935156"/>
          </a:xfrm>
        </p:spPr>
        <p:txBody>
          <a:bodyPr>
            <a:noAutofit/>
          </a:bodyPr>
          <a:lstStyle/>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endParaRPr lang="it-IT" sz="1800" dirty="0">
              <a:solidFill>
                <a:schemeClr val="tx1"/>
              </a:solidFill>
              <a:latin typeface="Gill Sans Nova" panose="020B0602020104020203" pitchFamily="34" charset="0"/>
            </a:endParaRP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14" name="CasellaDiTesto 13">
            <a:extLst>
              <a:ext uri="{FF2B5EF4-FFF2-40B4-BE49-F238E27FC236}">
                <a16:creationId xmlns:a16="http://schemas.microsoft.com/office/drawing/2014/main" id="{593481D2-0916-43FF-8D7F-D5757277FEDA}"/>
              </a:ext>
            </a:extLst>
          </p:cNvPr>
          <p:cNvSpPr txBox="1"/>
          <p:nvPr/>
        </p:nvSpPr>
        <p:spPr>
          <a:xfrm>
            <a:off x="339535" y="1059366"/>
            <a:ext cx="11341478" cy="400110"/>
          </a:xfrm>
          <a:prstGeom prst="rect">
            <a:avLst/>
          </a:prstGeom>
          <a:noFill/>
        </p:spPr>
        <p:txBody>
          <a:bodyPr wrap="square">
            <a:spAutoFit/>
          </a:bodyPr>
          <a:lstStyle/>
          <a:p>
            <a:endParaRPr lang="it-IT" sz="2000" i="0" dirty="0">
              <a:effectLst/>
              <a:latin typeface="Gill Sans Nova" panose="020B0602020104020203" pitchFamily="34" charset="0"/>
            </a:endParaRPr>
          </a:p>
        </p:txBody>
      </p:sp>
      <p:sp>
        <p:nvSpPr>
          <p:cNvPr id="16" name="CasellaDiTesto 15">
            <a:extLst>
              <a:ext uri="{FF2B5EF4-FFF2-40B4-BE49-F238E27FC236}">
                <a16:creationId xmlns:a16="http://schemas.microsoft.com/office/drawing/2014/main" id="{4B6B5A0F-E092-43F6-A81C-255E0CCD3EDC}"/>
              </a:ext>
            </a:extLst>
          </p:cNvPr>
          <p:cNvSpPr txBox="1"/>
          <p:nvPr/>
        </p:nvSpPr>
        <p:spPr>
          <a:xfrm>
            <a:off x="390941" y="561244"/>
            <a:ext cx="11341478" cy="5447645"/>
          </a:xfrm>
          <a:prstGeom prst="rect">
            <a:avLst/>
          </a:prstGeom>
          <a:noFill/>
        </p:spPr>
        <p:txBody>
          <a:bodyPr wrap="square">
            <a:spAutoFit/>
          </a:bodyPr>
          <a:lstStyle/>
          <a:p>
            <a:pPr algn="just"/>
            <a:r>
              <a:rPr lang="it-IT" sz="2000" dirty="0">
                <a:latin typeface="Gill Sans Nova" panose="020B0602020104020203" pitchFamily="34" charset="0"/>
              </a:rPr>
              <a:t>L’ultimo principio di diritto viene elaborato in tema di oneri probatori, secondo cui: </a:t>
            </a:r>
          </a:p>
          <a:p>
            <a:pPr algn="just"/>
            <a:endParaRPr lang="it-IT" sz="2000" dirty="0">
              <a:latin typeface="Gill Sans Nova" panose="020B0602020104020203" pitchFamily="34" charset="0"/>
            </a:endParaRPr>
          </a:p>
          <a:p>
            <a:pPr algn="just"/>
            <a:r>
              <a:rPr lang="it-IT" sz="2000" dirty="0">
                <a:latin typeface="Gill Sans Nova" panose="020B0602020104020203" pitchFamily="34" charset="0"/>
              </a:rPr>
              <a:t>«</a:t>
            </a:r>
            <a:r>
              <a:rPr lang="it-IT" sz="2000" b="1" dirty="0">
                <a:latin typeface="Gill Sans Nova" panose="020B0602020104020203" pitchFamily="34" charset="0"/>
              </a:rPr>
              <a:t>l'onere probatorio nelle controversie sulla debenza e sulla misura degli interessi moratori, ai sensi dell'art. 2697 c.c., si atteggia nel senso che, da un lato, il debitore, il quale intenda provare l'entità usuraria degli stessi, ha l'onere di dedurre il tipo contrattuale, la clausola negoziale, il tasso moratorio in concreto applicato, l'eventuale qualità di consumatore, la misura del </a:t>
            </a:r>
            <a:r>
              <a:rPr lang="it-IT" sz="2000" b="1" dirty="0" err="1">
                <a:latin typeface="Gill Sans Nova" panose="020B0602020104020203" pitchFamily="34" charset="0"/>
              </a:rPr>
              <a:t>T.e.g.m</a:t>
            </a:r>
            <a:r>
              <a:rPr lang="it-IT" sz="2000" b="1" dirty="0">
                <a:latin typeface="Gill Sans Nova" panose="020B0602020104020203" pitchFamily="34" charset="0"/>
              </a:rPr>
              <a:t>. nel periodo considerato, con gli altri elementi contenuti nel decreto ministeriale di riferimento; dall'altro lato, è onere della controparte allegare e provare i fatti modificativi o estintivi dell'altrui diritto</a:t>
            </a:r>
            <a:r>
              <a:rPr lang="it-IT" sz="2000" dirty="0">
                <a:latin typeface="Gill Sans Nova" panose="020B0602020104020203" pitchFamily="34" charset="0"/>
              </a:rPr>
              <a:t>».</a:t>
            </a:r>
          </a:p>
          <a:p>
            <a:pPr algn="just"/>
            <a:endParaRPr lang="it-IT" sz="2000" i="0" dirty="0">
              <a:effectLst/>
              <a:latin typeface="Gill Sans Nova" panose="020B0602020104020203" pitchFamily="34" charset="0"/>
            </a:endParaRPr>
          </a:p>
          <a:p>
            <a:pPr algn="just"/>
            <a:r>
              <a:rPr lang="it-IT" sz="2000" dirty="0">
                <a:latin typeface="Gill Sans Nova" panose="020B0602020104020203" pitchFamily="34" charset="0"/>
              </a:rPr>
              <a:t>A tal proposito, le Sezioni Unite si pongono in continuità con l’orientamento che pone a carico del debitore l’onere di dimostrare la misura del TEGM nel periodo considerato, incombendo in capo allo stesso, quale attore, l’onere di produzione dei relativi DD.MM. in giudizio; ciò nella misura in cui si considerano gli stessi quali atti amministrativi, meramente attuativi della disciplina primaria, insuscettibili rispetto al principio </a:t>
            </a:r>
            <a:r>
              <a:rPr lang="it-IT" sz="2000" i="1" dirty="0">
                <a:latin typeface="Gill Sans Nova" panose="020B0602020104020203" pitchFamily="34" charset="0"/>
              </a:rPr>
              <a:t>iura </a:t>
            </a:r>
            <a:r>
              <a:rPr lang="it-IT" sz="2000" i="1" dirty="0" err="1">
                <a:latin typeface="Gill Sans Nova" panose="020B0602020104020203" pitchFamily="34" charset="0"/>
              </a:rPr>
              <a:t>novit</a:t>
            </a:r>
            <a:r>
              <a:rPr lang="it-IT" sz="2000" i="1" dirty="0">
                <a:latin typeface="Gill Sans Nova" panose="020B0602020104020203" pitchFamily="34" charset="0"/>
              </a:rPr>
              <a:t> curia </a:t>
            </a:r>
            <a:r>
              <a:rPr lang="it-IT" sz="2000" dirty="0">
                <a:latin typeface="Gill Sans Nova" panose="020B0602020104020203" pitchFamily="34" charset="0"/>
              </a:rPr>
              <a:t>di cui all’art. 113 c.p.c., da coordinarsi, sul piano ermeneutico, con il disposto dell’art. 1 preleggi – che non comprende, appunto, i detti decreti tra le fonti del diritto –  (</a:t>
            </a:r>
            <a:r>
              <a:rPr lang="it-IT" sz="2000" i="1" dirty="0">
                <a:latin typeface="Gill Sans Nova" panose="020B0602020104020203" pitchFamily="34" charset="0"/>
              </a:rPr>
              <a:t>ex </a:t>
            </a:r>
            <a:r>
              <a:rPr lang="it-IT" sz="2000" i="1" dirty="0" err="1">
                <a:latin typeface="Gill Sans Nova" panose="020B0602020104020203" pitchFamily="34" charset="0"/>
              </a:rPr>
              <a:t>multis</a:t>
            </a:r>
            <a:r>
              <a:rPr lang="it-IT" sz="2000" i="1" dirty="0">
                <a:latin typeface="Gill Sans Nova" panose="020B0602020104020203" pitchFamily="34" charset="0"/>
              </a:rPr>
              <a:t> </a:t>
            </a:r>
            <a:r>
              <a:rPr lang="fr-FR" sz="2000" dirty="0">
                <a:latin typeface="Gill Sans Nova" panose="020B0602020104020203" pitchFamily="34" charset="0"/>
              </a:rPr>
              <a:t>Cass., SS.UU., 29 </a:t>
            </a:r>
            <a:r>
              <a:rPr lang="fr-FR" sz="2000" dirty="0" err="1">
                <a:latin typeface="Gill Sans Nova" panose="020B0602020104020203" pitchFamily="34" charset="0"/>
              </a:rPr>
              <a:t>aprile</a:t>
            </a:r>
            <a:r>
              <a:rPr lang="fr-FR" sz="2000" dirty="0">
                <a:latin typeface="Gill Sans Nova" panose="020B0602020104020203" pitchFamily="34" charset="0"/>
              </a:rPr>
              <a:t> 2009, n. 9441; </a:t>
            </a:r>
            <a:r>
              <a:rPr lang="it-IT" sz="2000" dirty="0">
                <a:latin typeface="Gill Sans Nova" panose="020B0602020104020203" pitchFamily="34" charset="0"/>
              </a:rPr>
              <a:t>Cass., 30 gennaio 2019, n. 2543). </a:t>
            </a:r>
            <a:endParaRPr lang="it-IT" sz="2000" i="0" dirty="0">
              <a:effectLst/>
              <a:latin typeface="Gill Sans Nova" panose="020B0602020104020203" pitchFamily="34" charset="0"/>
            </a:endParaRPr>
          </a:p>
        </p:txBody>
      </p:sp>
      <p:sp>
        <p:nvSpPr>
          <p:cNvPr id="17" name="Segnaposto numero diapositiva 3">
            <a:extLst>
              <a:ext uri="{FF2B5EF4-FFF2-40B4-BE49-F238E27FC236}">
                <a16:creationId xmlns:a16="http://schemas.microsoft.com/office/drawing/2014/main" id="{924C8735-9169-46BC-84E2-281B3562B51B}"/>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83</a:t>
            </a:r>
          </a:p>
        </p:txBody>
      </p:sp>
    </p:spTree>
    <p:extLst>
      <p:ext uri="{BB962C8B-B14F-4D97-AF65-F5344CB8AC3E}">
        <p14:creationId xmlns:p14="http://schemas.microsoft.com/office/powerpoint/2010/main" val="6151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F238EC-3ED0-4CBA-939D-AC1B4EABB9FA}"/>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084" b="4329"/>
          <a:stretch/>
        </p:blipFill>
        <p:spPr>
          <a:xfrm>
            <a:off x="3174" y="10"/>
            <a:ext cx="12192000" cy="6857990"/>
          </a:xfrm>
          <a:prstGeom prst="rect">
            <a:avLst/>
          </a:prstGeom>
        </p:spPr>
      </p:pic>
      <p:sp>
        <p:nvSpPr>
          <p:cNvPr id="7" name="Segnaposto testo 6">
            <a:extLst>
              <a:ext uri="{FF2B5EF4-FFF2-40B4-BE49-F238E27FC236}">
                <a16:creationId xmlns:a16="http://schemas.microsoft.com/office/drawing/2014/main" id="{C007FB67-A02D-4A83-AC15-AB6C66C0DB2F}"/>
              </a:ext>
            </a:extLst>
          </p:cNvPr>
          <p:cNvSpPr>
            <a:spLocks noGrp="1"/>
          </p:cNvSpPr>
          <p:nvPr>
            <p:ph type="body" idx="1"/>
          </p:nvPr>
        </p:nvSpPr>
        <p:spPr>
          <a:xfrm>
            <a:off x="367921" y="1878832"/>
            <a:ext cx="11284707" cy="2935156"/>
          </a:xfrm>
        </p:spPr>
        <p:txBody>
          <a:bodyPr>
            <a:noAutofit/>
          </a:bodyPr>
          <a:lstStyle/>
          <a:p>
            <a:pPr algn="just">
              <a:spcBef>
                <a:spcPts val="0"/>
              </a:spcBef>
              <a:spcAft>
                <a:spcPts val="0"/>
              </a:spcAft>
            </a:pPr>
            <a:endParaRPr lang="it-IT" sz="1800" dirty="0">
              <a:solidFill>
                <a:schemeClr val="tx1"/>
              </a:solidFill>
              <a:latin typeface="Gill Sans Nova" panose="020B0602020104020203" pitchFamily="34" charset="0"/>
            </a:endParaRPr>
          </a:p>
          <a:p>
            <a:pPr algn="just">
              <a:spcBef>
                <a:spcPts val="0"/>
              </a:spcBef>
              <a:spcAft>
                <a:spcPts val="0"/>
              </a:spcAft>
            </a:pPr>
            <a:endParaRPr lang="it-IT" sz="1800" dirty="0">
              <a:solidFill>
                <a:schemeClr val="tx1"/>
              </a:solidFill>
              <a:latin typeface="Gill Sans Nova" panose="020B0602020104020203" pitchFamily="34" charset="0"/>
            </a:endParaRPr>
          </a:p>
        </p:txBody>
      </p:sp>
      <p:sp>
        <p:nvSpPr>
          <p:cNvPr id="15" name="Segnaposto piè di pagina 11">
            <a:extLst>
              <a:ext uri="{FF2B5EF4-FFF2-40B4-BE49-F238E27FC236}">
                <a16:creationId xmlns:a16="http://schemas.microsoft.com/office/drawing/2014/main" id="{E2E104AD-F57F-4658-BE06-5F4AAEDE1B88}"/>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14" name="CasellaDiTesto 13">
            <a:extLst>
              <a:ext uri="{FF2B5EF4-FFF2-40B4-BE49-F238E27FC236}">
                <a16:creationId xmlns:a16="http://schemas.microsoft.com/office/drawing/2014/main" id="{593481D2-0916-43FF-8D7F-D5757277FEDA}"/>
              </a:ext>
            </a:extLst>
          </p:cNvPr>
          <p:cNvSpPr txBox="1"/>
          <p:nvPr/>
        </p:nvSpPr>
        <p:spPr>
          <a:xfrm>
            <a:off x="339535" y="1059366"/>
            <a:ext cx="11341478" cy="400110"/>
          </a:xfrm>
          <a:prstGeom prst="rect">
            <a:avLst/>
          </a:prstGeom>
          <a:noFill/>
        </p:spPr>
        <p:txBody>
          <a:bodyPr wrap="square">
            <a:spAutoFit/>
          </a:bodyPr>
          <a:lstStyle/>
          <a:p>
            <a:endParaRPr lang="it-IT" sz="2000" i="0" dirty="0">
              <a:effectLst/>
              <a:latin typeface="Gill Sans Nova" panose="020B0602020104020203" pitchFamily="34" charset="0"/>
            </a:endParaRPr>
          </a:p>
        </p:txBody>
      </p:sp>
      <p:sp>
        <p:nvSpPr>
          <p:cNvPr id="16" name="CasellaDiTesto 15">
            <a:extLst>
              <a:ext uri="{FF2B5EF4-FFF2-40B4-BE49-F238E27FC236}">
                <a16:creationId xmlns:a16="http://schemas.microsoft.com/office/drawing/2014/main" id="{4B6B5A0F-E092-43F6-A81C-255E0CCD3EDC}"/>
              </a:ext>
            </a:extLst>
          </p:cNvPr>
          <p:cNvSpPr txBox="1"/>
          <p:nvPr/>
        </p:nvSpPr>
        <p:spPr>
          <a:xfrm>
            <a:off x="422086" y="1166842"/>
            <a:ext cx="11341478" cy="4524315"/>
          </a:xfrm>
          <a:prstGeom prst="rect">
            <a:avLst/>
          </a:prstGeom>
          <a:noFill/>
        </p:spPr>
        <p:txBody>
          <a:bodyPr wrap="square">
            <a:spAutoFit/>
          </a:bodyPr>
          <a:lstStyle/>
          <a:p>
            <a:pPr algn="just"/>
            <a:r>
              <a:rPr lang="it-IT" sz="2400" i="0" dirty="0">
                <a:effectLst/>
                <a:latin typeface="Gill Sans Nova" panose="020B0602020104020203" pitchFamily="34" charset="0"/>
              </a:rPr>
              <a:t>Sennonché, Cass., 13 maggio 2020, n. 8883, ha ritenuto che Il giudice di merito debba acquisire conoscenza dei decreti «attraverso la conoscenza personale o attraverso la collaborazione delle parti, ovvero anche attraverso la richiesta di informazioni alla pubblica amministrazione o l'acquisizione di una CTU tecnico-contabile», dal momento che «le norme di carattere secondario […] realizzano una etero-integrazione del precetto </a:t>
            </a:r>
            <a:r>
              <a:rPr lang="it-IT" sz="2400" dirty="0">
                <a:latin typeface="Gill Sans Nova" panose="020B0602020104020203" pitchFamily="34" charset="0"/>
              </a:rPr>
              <a:t>normativo». </a:t>
            </a:r>
          </a:p>
          <a:p>
            <a:pPr algn="just"/>
            <a:endParaRPr lang="it-IT" sz="2400" dirty="0">
              <a:latin typeface="Gill Sans Nova" panose="020B0602020104020203" pitchFamily="34" charset="0"/>
            </a:endParaRPr>
          </a:p>
          <a:p>
            <a:pPr algn="just"/>
            <a:r>
              <a:rPr lang="it-IT" sz="2400" dirty="0">
                <a:latin typeface="Gill Sans Nova" panose="020B0602020104020203" pitchFamily="34" charset="0"/>
              </a:rPr>
              <a:t>Infatti, si ritiene che «la disciplina regolamentare in materia di superamento del tasso soglia ai fini della valutazione dell’usura abbia carattere integrativo della normativa dettata in via generale dalla legge penale e civile, e debba pertanto essere conosciuta dal giudice del merito, ed applicata alla fattispecie, indipendentemente dall’attività probatoria delle parti che l’abbiano invocata».</a:t>
            </a:r>
          </a:p>
        </p:txBody>
      </p:sp>
      <p:sp>
        <p:nvSpPr>
          <p:cNvPr id="17" name="Segnaposto numero diapositiva 3">
            <a:extLst>
              <a:ext uri="{FF2B5EF4-FFF2-40B4-BE49-F238E27FC236}">
                <a16:creationId xmlns:a16="http://schemas.microsoft.com/office/drawing/2014/main" id="{924C8735-9169-46BC-84E2-281B3562B51B}"/>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84</a:t>
            </a:r>
          </a:p>
        </p:txBody>
      </p:sp>
    </p:spTree>
    <p:extLst>
      <p:ext uri="{BB962C8B-B14F-4D97-AF65-F5344CB8AC3E}">
        <p14:creationId xmlns:p14="http://schemas.microsoft.com/office/powerpoint/2010/main" val="27215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65" b="7865"/>
          <a:stretch/>
        </p:blipFill>
        <p:spPr>
          <a:xfrm>
            <a:off x="3174" y="10"/>
            <a:ext cx="12192000" cy="6857990"/>
          </a:xfrm>
          <a:prstGeom prst="rect">
            <a:avLst/>
          </a:prstGeom>
        </p:spPr>
      </p:pic>
      <p:sp>
        <p:nvSpPr>
          <p:cNvPr id="2" name="Titolo 1">
            <a:extLst>
              <a:ext uri="{FF2B5EF4-FFF2-40B4-BE49-F238E27FC236}">
                <a16:creationId xmlns:a16="http://schemas.microsoft.com/office/drawing/2014/main" id="{584352DA-91AD-473A-B692-D75997D1CF66}"/>
              </a:ext>
            </a:extLst>
          </p:cNvPr>
          <p:cNvSpPr>
            <a:spLocks noGrp="1"/>
          </p:cNvSpPr>
          <p:nvPr>
            <p:ph type="title"/>
          </p:nvPr>
        </p:nvSpPr>
        <p:spPr>
          <a:xfrm>
            <a:off x="436561" y="395199"/>
            <a:ext cx="8534400" cy="757768"/>
          </a:xfrm>
        </p:spPr>
        <p:txBody>
          <a:bodyPr vert="horz" lIns="91440" tIns="45720" rIns="91440" bIns="45720" rtlCol="0" anchor="ctr">
            <a:normAutofit/>
          </a:bodyPr>
          <a:lstStyle/>
          <a:p>
            <a:r>
              <a:rPr lang="en-US" sz="3600" dirty="0"/>
              <a:t>I Rilievi </a:t>
            </a:r>
            <a:r>
              <a:rPr lang="en-US" sz="3600" dirty="0" err="1"/>
              <a:t>critici</a:t>
            </a:r>
            <a:r>
              <a:rPr lang="en-US" sz="3600" dirty="0"/>
              <a:t> </a:t>
            </a:r>
            <a:r>
              <a:rPr lang="en-US" sz="3600" dirty="0" err="1"/>
              <a:t>alla</a:t>
            </a:r>
            <a:r>
              <a:rPr lang="en-US" sz="3600" dirty="0"/>
              <a:t> </a:t>
            </a:r>
            <a:r>
              <a:rPr lang="en-US" sz="3600" dirty="0" err="1"/>
              <a:t>pronuncia</a:t>
            </a:r>
            <a:endParaRPr lang="en-US" sz="3600" dirty="0"/>
          </a:p>
        </p:txBody>
      </p:sp>
      <p:sp>
        <p:nvSpPr>
          <p:cNvPr id="3" name="Segnaposto testo 2">
            <a:extLst>
              <a:ext uri="{FF2B5EF4-FFF2-40B4-BE49-F238E27FC236}">
                <a16:creationId xmlns:a16="http://schemas.microsoft.com/office/drawing/2014/main" id="{47BFDC6A-9284-487F-8F67-671DC5F2832C}"/>
              </a:ext>
            </a:extLst>
          </p:cNvPr>
          <p:cNvSpPr>
            <a:spLocks noGrp="1"/>
          </p:cNvSpPr>
          <p:nvPr>
            <p:ph type="body" idx="1"/>
          </p:nvPr>
        </p:nvSpPr>
        <p:spPr>
          <a:xfrm>
            <a:off x="436561" y="1196356"/>
            <a:ext cx="10801349" cy="4612383"/>
          </a:xfrm>
        </p:spPr>
        <p:txBody>
          <a:bodyPr vert="horz" lIns="91440" tIns="45720" rIns="91440" bIns="45720" rtlCol="0" anchor="ctr">
            <a:normAutofit/>
          </a:bodyPr>
          <a:lstStyle/>
          <a:p>
            <a:pPr algn="just">
              <a:spcBef>
                <a:spcPts val="2800"/>
              </a:spcBef>
              <a:spcAft>
                <a:spcPts val="2800"/>
              </a:spcAft>
            </a:pPr>
            <a:r>
              <a:rPr lang="en-US" sz="2300" dirty="0">
                <a:solidFill>
                  <a:schemeClr val="tx1"/>
                </a:solidFill>
                <a:latin typeface="Gill Sans Nova" panose="020B0602020104020203" pitchFamily="34" charset="0"/>
              </a:rPr>
              <a:t>Come </a:t>
            </a:r>
            <a:r>
              <a:rPr lang="en-US" sz="2300" dirty="0" err="1">
                <a:solidFill>
                  <a:schemeClr val="tx1"/>
                </a:solidFill>
                <a:latin typeface="Gill Sans Nova" panose="020B0602020104020203" pitchFamily="34" charset="0"/>
              </a:rPr>
              <a:t>accennato</a:t>
            </a:r>
            <a:r>
              <a:rPr lang="en-US" sz="2300" dirty="0">
                <a:solidFill>
                  <a:schemeClr val="tx1"/>
                </a:solidFill>
                <a:latin typeface="Gill Sans Nova" panose="020B0602020104020203" pitchFamily="34" charset="0"/>
              </a:rPr>
              <a:t>, la </a:t>
            </a:r>
            <a:r>
              <a:rPr lang="en-US" sz="2300" dirty="0" err="1">
                <a:solidFill>
                  <a:schemeClr val="tx1"/>
                </a:solidFill>
                <a:latin typeface="Gill Sans Nova" panose="020B0602020104020203" pitchFamily="34" charset="0"/>
              </a:rPr>
              <a:t>pronuncia</a:t>
            </a:r>
            <a:r>
              <a:rPr lang="en-US" sz="2300" dirty="0">
                <a:solidFill>
                  <a:schemeClr val="tx1"/>
                </a:solidFill>
                <a:latin typeface="Gill Sans Nova" panose="020B0602020104020203" pitchFamily="34" charset="0"/>
              </a:rPr>
              <a:t> del Supremo </a:t>
            </a:r>
            <a:r>
              <a:rPr lang="en-US" sz="2300" dirty="0" err="1">
                <a:solidFill>
                  <a:schemeClr val="tx1"/>
                </a:solidFill>
                <a:latin typeface="Gill Sans Nova" panose="020B0602020104020203" pitchFamily="34" charset="0"/>
              </a:rPr>
              <a:t>Consesso</a:t>
            </a:r>
            <a:r>
              <a:rPr lang="en-US" sz="2300" dirty="0">
                <a:solidFill>
                  <a:schemeClr val="tx1"/>
                </a:solidFill>
                <a:latin typeface="Gill Sans Nova" panose="020B0602020104020203" pitchFamily="34" charset="0"/>
              </a:rPr>
              <a:t> è </a:t>
            </a:r>
            <a:r>
              <a:rPr lang="en-US" sz="2300" dirty="0" err="1">
                <a:solidFill>
                  <a:schemeClr val="tx1"/>
                </a:solidFill>
                <a:latin typeface="Gill Sans Nova" panose="020B0602020104020203" pitchFamily="34" charset="0"/>
              </a:rPr>
              <a:t>stata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oggetto</a:t>
            </a:r>
            <a:r>
              <a:rPr lang="en-US" sz="2300" dirty="0">
                <a:solidFill>
                  <a:schemeClr val="tx1"/>
                </a:solidFill>
                <a:latin typeface="Gill Sans Nova" panose="020B0602020104020203" pitchFamily="34" charset="0"/>
              </a:rPr>
              <a:t> di </a:t>
            </a:r>
            <a:r>
              <a:rPr lang="en-US" sz="2300" dirty="0" err="1">
                <a:solidFill>
                  <a:schemeClr val="tx1"/>
                </a:solidFill>
                <a:latin typeface="Gill Sans Nova" panose="020B0602020104020203" pitchFamily="34" charset="0"/>
              </a:rPr>
              <a:t>numerose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critiche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che</a:t>
            </a:r>
            <a:r>
              <a:rPr lang="en-US" sz="2300" dirty="0">
                <a:solidFill>
                  <a:schemeClr val="tx1"/>
                </a:solidFill>
                <a:latin typeface="Gill Sans Nova" panose="020B0602020104020203" pitchFamily="34" charset="0"/>
              </a:rPr>
              <a:t> ne </a:t>
            </a:r>
            <a:r>
              <a:rPr lang="en-US" sz="2300" dirty="0" err="1">
                <a:solidFill>
                  <a:schemeClr val="tx1"/>
                </a:solidFill>
                <a:latin typeface="Gill Sans Nova" panose="020B0602020104020203" pitchFamily="34" charset="0"/>
              </a:rPr>
              <a:t>hanno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censurato</a:t>
            </a:r>
            <a:r>
              <a:rPr lang="en-US" sz="2300" dirty="0">
                <a:solidFill>
                  <a:schemeClr val="tx1"/>
                </a:solidFill>
                <a:latin typeface="Gill Sans Nova" panose="020B0602020104020203" pitchFamily="34" charset="0"/>
              </a:rPr>
              <a:t> in modo </a:t>
            </a:r>
            <a:r>
              <a:rPr lang="en-US" sz="2300" dirty="0" err="1">
                <a:solidFill>
                  <a:schemeClr val="tx1"/>
                </a:solidFill>
                <a:latin typeface="Gill Sans Nova" panose="020B0602020104020203" pitchFamily="34" charset="0"/>
              </a:rPr>
              <a:t>particolare</a:t>
            </a:r>
            <a:r>
              <a:rPr lang="en-US" sz="2300" dirty="0">
                <a:solidFill>
                  <a:schemeClr val="tx1"/>
                </a:solidFill>
                <a:latin typeface="Gill Sans Nova" panose="020B0602020104020203" pitchFamily="34" charset="0"/>
              </a:rPr>
              <a:t> la </a:t>
            </a:r>
            <a:r>
              <a:rPr lang="en-US" sz="2300" dirty="0" err="1">
                <a:solidFill>
                  <a:schemeClr val="tx1"/>
                </a:solidFill>
                <a:latin typeface="Gill Sans Nova" panose="020B0602020104020203" pitchFamily="34" charset="0"/>
              </a:rPr>
              <a:t>sua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coerenza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sistematica</a:t>
            </a:r>
            <a:r>
              <a:rPr lang="en-US" sz="2300" dirty="0">
                <a:solidFill>
                  <a:schemeClr val="tx1"/>
                </a:solidFill>
                <a:latin typeface="Gill Sans Nova" panose="020B0602020104020203" pitchFamily="34" charset="0"/>
              </a:rPr>
              <a:t> con la </a:t>
            </a:r>
            <a:r>
              <a:rPr lang="en-US" sz="2300" dirty="0" err="1">
                <a:solidFill>
                  <a:schemeClr val="tx1"/>
                </a:solidFill>
                <a:latin typeface="Gill Sans Nova" panose="020B0602020104020203" pitchFamily="34" charset="0"/>
              </a:rPr>
              <a:t>generale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disciplina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normativa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antiusura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oltre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che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alcuni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profili</a:t>
            </a:r>
            <a:r>
              <a:rPr lang="en-US" sz="2300" dirty="0">
                <a:solidFill>
                  <a:schemeClr val="tx1"/>
                </a:solidFill>
                <a:latin typeface="Gill Sans Nova" panose="020B0602020104020203" pitchFamily="34" charset="0"/>
              </a:rPr>
              <a:t> di </a:t>
            </a:r>
            <a:r>
              <a:rPr lang="en-US" sz="2300" dirty="0" err="1">
                <a:solidFill>
                  <a:schemeClr val="tx1"/>
                </a:solidFill>
                <a:latin typeface="Gill Sans Nova" panose="020B0602020104020203" pitchFamily="34" charset="0"/>
              </a:rPr>
              <a:t>coerenza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meramente</a:t>
            </a:r>
            <a:r>
              <a:rPr lang="en-US" sz="2300" dirty="0">
                <a:solidFill>
                  <a:schemeClr val="tx1"/>
                </a:solidFill>
                <a:latin typeface="Gill Sans Nova" panose="020B0602020104020203" pitchFamily="34" charset="0"/>
              </a:rPr>
              <a:t> interna” e, </a:t>
            </a:r>
            <a:r>
              <a:rPr lang="en-US" sz="2300" dirty="0" err="1">
                <a:solidFill>
                  <a:schemeClr val="tx1"/>
                </a:solidFill>
                <a:latin typeface="Gill Sans Nova" panose="020B0602020104020203" pitchFamily="34" charset="0"/>
              </a:rPr>
              <a:t>più</a:t>
            </a:r>
            <a:r>
              <a:rPr lang="en-US" sz="2300" dirty="0">
                <a:solidFill>
                  <a:schemeClr val="tx1"/>
                </a:solidFill>
                <a:latin typeface="Gill Sans Nova" panose="020B0602020104020203" pitchFamily="34" charset="0"/>
              </a:rPr>
              <a:t> in </a:t>
            </a:r>
            <a:r>
              <a:rPr lang="en-US" sz="2300" dirty="0" err="1">
                <a:solidFill>
                  <a:schemeClr val="tx1"/>
                </a:solidFill>
                <a:latin typeface="Gill Sans Nova" panose="020B0602020104020203" pitchFamily="34" charset="0"/>
              </a:rPr>
              <a:t>generale</a:t>
            </a:r>
            <a:r>
              <a:rPr lang="en-US" sz="2300" dirty="0">
                <a:solidFill>
                  <a:schemeClr val="tx1"/>
                </a:solidFill>
                <a:latin typeface="Gill Sans Nova" panose="020B0602020104020203" pitchFamily="34" charset="0"/>
              </a:rPr>
              <a:t>, di </a:t>
            </a:r>
            <a:r>
              <a:rPr lang="en-US" sz="2300" dirty="0" err="1">
                <a:solidFill>
                  <a:schemeClr val="tx1"/>
                </a:solidFill>
                <a:latin typeface="Gill Sans Nova" panose="020B0602020104020203" pitchFamily="34" charset="0"/>
              </a:rPr>
              <a:t>correttezza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dell’opera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ricostruttiva</a:t>
            </a:r>
            <a:r>
              <a:rPr lang="en-US" sz="2300" dirty="0">
                <a:solidFill>
                  <a:schemeClr val="tx1"/>
                </a:solidFill>
                <a:latin typeface="Gill Sans Nova" panose="020B0602020104020203" pitchFamily="34" charset="0"/>
              </a:rPr>
              <a:t>.</a:t>
            </a:r>
          </a:p>
          <a:p>
            <a:pPr algn="just">
              <a:spcBef>
                <a:spcPts val="0"/>
              </a:spcBef>
              <a:spcAft>
                <a:spcPts val="0"/>
              </a:spcAft>
            </a:pPr>
            <a:r>
              <a:rPr lang="en-US" sz="2300" dirty="0">
                <a:solidFill>
                  <a:schemeClr val="tx1"/>
                </a:solidFill>
                <a:latin typeface="Gill Sans Nova" panose="020B0602020104020203" pitchFamily="34" charset="0"/>
              </a:rPr>
              <a:t>La </a:t>
            </a:r>
            <a:r>
              <a:rPr lang="en-US" sz="2300" dirty="0" err="1">
                <a:solidFill>
                  <a:schemeClr val="tx1"/>
                </a:solidFill>
                <a:latin typeface="Gill Sans Nova" panose="020B0602020104020203" pitchFamily="34" charset="0"/>
              </a:rPr>
              <a:t>maggor</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parte</a:t>
            </a:r>
            <a:r>
              <a:rPr lang="en-US" sz="2300" dirty="0">
                <a:solidFill>
                  <a:schemeClr val="tx1"/>
                </a:solidFill>
                <a:latin typeface="Gill Sans Nova" panose="020B0602020104020203" pitchFamily="34" charset="0"/>
              </a:rPr>
              <a:t> di </a:t>
            </a:r>
            <a:r>
              <a:rPr lang="en-US" sz="2300" dirty="0" err="1">
                <a:solidFill>
                  <a:schemeClr val="tx1"/>
                </a:solidFill>
                <a:latin typeface="Gill Sans Nova" panose="020B0602020104020203" pitchFamily="34" charset="0"/>
              </a:rPr>
              <a:t>tali</a:t>
            </a:r>
            <a:r>
              <a:rPr lang="en-US" sz="2300" dirty="0">
                <a:solidFill>
                  <a:schemeClr val="tx1"/>
                </a:solidFill>
                <a:latin typeface="Gill Sans Nova" panose="020B0602020104020203" pitchFamily="34" charset="0"/>
              </a:rPr>
              <a:t> censure (o </a:t>
            </a:r>
            <a:r>
              <a:rPr lang="en-US" sz="2300" dirty="0" err="1">
                <a:solidFill>
                  <a:schemeClr val="tx1"/>
                </a:solidFill>
                <a:latin typeface="Gill Sans Nova" panose="020B0602020104020203" pitchFamily="34" charset="0"/>
              </a:rPr>
              <a:t>almeno</a:t>
            </a:r>
            <a:r>
              <a:rPr lang="en-US" sz="2300" dirty="0">
                <a:solidFill>
                  <a:schemeClr val="tx1"/>
                </a:solidFill>
                <a:latin typeface="Gill Sans Nova" panose="020B0602020104020203" pitchFamily="34" charset="0"/>
              </a:rPr>
              <a:t> le </a:t>
            </a:r>
            <a:r>
              <a:rPr lang="en-US" sz="2300" dirty="0" err="1">
                <a:solidFill>
                  <a:schemeClr val="tx1"/>
                </a:solidFill>
                <a:latin typeface="Gill Sans Nova" panose="020B0602020104020203" pitchFamily="34" charset="0"/>
              </a:rPr>
              <a:t>più</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puntuali</a:t>
            </a:r>
            <a:r>
              <a:rPr lang="en-US" sz="2300" dirty="0">
                <a:solidFill>
                  <a:schemeClr val="tx1"/>
                </a:solidFill>
                <a:latin typeface="Gill Sans Nova" panose="020B0602020104020203" pitchFamily="34" charset="0"/>
              </a:rPr>
              <a:t>) non </a:t>
            </a:r>
            <a:r>
              <a:rPr lang="en-US" sz="2300" dirty="0" err="1">
                <a:solidFill>
                  <a:schemeClr val="tx1"/>
                </a:solidFill>
                <a:latin typeface="Gill Sans Nova" panose="020B0602020104020203" pitchFamily="34" charset="0"/>
              </a:rPr>
              <a:t>riguarda</a:t>
            </a:r>
            <a:r>
              <a:rPr lang="en-US" sz="2300" dirty="0">
                <a:solidFill>
                  <a:schemeClr val="tx1"/>
                </a:solidFill>
                <a:latin typeface="Gill Sans Nova" panose="020B0602020104020203" pitchFamily="34" charset="0"/>
              </a:rPr>
              <a:t> tanto il </a:t>
            </a:r>
            <a:r>
              <a:rPr lang="en-US" sz="2300" dirty="0" err="1">
                <a:solidFill>
                  <a:schemeClr val="tx1"/>
                </a:solidFill>
                <a:latin typeface="Gill Sans Nova" panose="020B0602020104020203" pitchFamily="34" charset="0"/>
              </a:rPr>
              <a:t>tema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soggezione</a:t>
            </a:r>
            <a:r>
              <a:rPr lang="en-US" sz="2300" dirty="0">
                <a:solidFill>
                  <a:schemeClr val="tx1"/>
                </a:solidFill>
                <a:latin typeface="Gill Sans Nova" panose="020B0602020104020203" pitchFamily="34" charset="0"/>
              </a:rPr>
              <a:t> o </a:t>
            </a:r>
            <a:r>
              <a:rPr lang="en-US" sz="2300" dirty="0" err="1">
                <a:solidFill>
                  <a:schemeClr val="tx1"/>
                </a:solidFill>
                <a:latin typeface="Gill Sans Nova" panose="020B0602020104020203" pitchFamily="34" charset="0"/>
              </a:rPr>
              <a:t>meno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degli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interessi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moratori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alla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disciplina</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antiusura</a:t>
            </a:r>
            <a:r>
              <a:rPr lang="en-US" sz="2300" dirty="0">
                <a:solidFill>
                  <a:schemeClr val="tx1"/>
                </a:solidFill>
                <a:latin typeface="Gill Sans Nova" panose="020B0602020104020203" pitchFamily="34" charset="0"/>
              </a:rPr>
              <a:t> in punto di stretto </a:t>
            </a:r>
            <a:r>
              <a:rPr lang="en-US" sz="2300" dirty="0" err="1">
                <a:solidFill>
                  <a:schemeClr val="tx1"/>
                </a:solidFill>
                <a:latin typeface="Gill Sans Nova" panose="020B0602020104020203" pitchFamily="34" charset="0"/>
              </a:rPr>
              <a:t>tenore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letterale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delle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norme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civili</a:t>
            </a:r>
            <a:r>
              <a:rPr lang="en-US" sz="2300" dirty="0">
                <a:solidFill>
                  <a:schemeClr val="tx1"/>
                </a:solidFill>
                <a:latin typeface="Gill Sans Nova" panose="020B0602020104020203" pitchFamily="34" charset="0"/>
              </a:rPr>
              <a:t> e </a:t>
            </a:r>
            <a:r>
              <a:rPr lang="en-US" sz="2300" dirty="0" err="1">
                <a:solidFill>
                  <a:schemeClr val="tx1"/>
                </a:solidFill>
                <a:latin typeface="Gill Sans Nova" panose="020B0602020104020203" pitchFamily="34" charset="0"/>
              </a:rPr>
              <a:t>penali</a:t>
            </a:r>
            <a:r>
              <a:rPr lang="en-US" sz="2300" dirty="0">
                <a:solidFill>
                  <a:schemeClr val="tx1"/>
                </a:solidFill>
                <a:latin typeface="Gill Sans Nova" panose="020B0602020104020203" pitchFamily="34" charset="0"/>
              </a:rPr>
              <a:t>, in </a:t>
            </a:r>
            <a:r>
              <a:rPr lang="en-US" sz="2300" dirty="0" err="1">
                <a:solidFill>
                  <a:schemeClr val="tx1"/>
                </a:solidFill>
                <a:latin typeface="Gill Sans Nova" panose="020B0602020104020203" pitchFamily="34" charset="0"/>
              </a:rPr>
              <a:t>quanto</a:t>
            </a:r>
            <a:r>
              <a:rPr lang="en-US" sz="2300" dirty="0">
                <a:solidFill>
                  <a:schemeClr val="tx1"/>
                </a:solidFill>
                <a:latin typeface="Gill Sans Nova" panose="020B0602020104020203" pitchFamily="34" charset="0"/>
              </a:rPr>
              <a:t> il </a:t>
            </a:r>
            <a:r>
              <a:rPr lang="en-US" sz="2300" dirty="0" err="1">
                <a:solidFill>
                  <a:schemeClr val="tx1"/>
                </a:solidFill>
                <a:latin typeface="Gill Sans Nova" panose="020B0602020104020203" pitchFamily="34" charset="0"/>
              </a:rPr>
              <a:t>diritto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positivo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presta</a:t>
            </a:r>
            <a:r>
              <a:rPr lang="en-US" sz="2300" dirty="0">
                <a:solidFill>
                  <a:schemeClr val="tx1"/>
                </a:solidFill>
                <a:latin typeface="Gill Sans Nova" panose="020B0602020104020203" pitchFamily="34" charset="0"/>
              </a:rPr>
              <a:t> il </a:t>
            </a:r>
            <a:r>
              <a:rPr lang="en-US" sz="2300" dirty="0" err="1">
                <a:solidFill>
                  <a:schemeClr val="tx1"/>
                </a:solidFill>
                <a:latin typeface="Gill Sans Nova" panose="020B0602020104020203" pitchFamily="34" charset="0"/>
              </a:rPr>
              <a:t>fianco</a:t>
            </a:r>
            <a:r>
              <a:rPr lang="en-US" sz="2300" dirty="0">
                <a:solidFill>
                  <a:schemeClr val="tx1"/>
                </a:solidFill>
                <a:latin typeface="Gill Sans Nova" panose="020B0602020104020203" pitchFamily="34" charset="0"/>
              </a:rPr>
              <a:t> a </a:t>
            </a:r>
            <a:r>
              <a:rPr lang="en-US" sz="2300" dirty="0" err="1">
                <a:solidFill>
                  <a:schemeClr val="tx1"/>
                </a:solidFill>
                <a:latin typeface="Gill Sans Nova" panose="020B0602020104020203" pitchFamily="34" charset="0"/>
              </a:rPr>
              <a:t>favore</a:t>
            </a:r>
            <a:r>
              <a:rPr lang="en-US" sz="2300" dirty="0">
                <a:solidFill>
                  <a:schemeClr val="tx1"/>
                </a:solidFill>
                <a:latin typeface="Gill Sans Nova" panose="020B0602020104020203" pitchFamily="34" charset="0"/>
              </a:rPr>
              <a:t> di </a:t>
            </a:r>
            <a:r>
              <a:rPr lang="en-US" sz="2300" dirty="0" err="1">
                <a:solidFill>
                  <a:schemeClr val="tx1"/>
                </a:solidFill>
                <a:latin typeface="Gill Sans Nova" panose="020B0602020104020203" pitchFamily="34" charset="0"/>
              </a:rPr>
              <a:t>entrambe</a:t>
            </a:r>
            <a:r>
              <a:rPr lang="en-US" sz="2300" dirty="0">
                <a:solidFill>
                  <a:schemeClr val="tx1"/>
                </a:solidFill>
                <a:latin typeface="Gill Sans Nova" panose="020B0602020104020203" pitchFamily="34" charset="0"/>
              </a:rPr>
              <a:t> le </a:t>
            </a:r>
            <a:r>
              <a:rPr lang="en-US" sz="2300" dirty="0" err="1">
                <a:solidFill>
                  <a:schemeClr val="tx1"/>
                </a:solidFill>
                <a:latin typeface="Gill Sans Nova" panose="020B0602020104020203" pitchFamily="34" charset="0"/>
              </a:rPr>
              <a:t>tesi</a:t>
            </a:r>
            <a:r>
              <a:rPr lang="en-US" sz="2300" dirty="0">
                <a:solidFill>
                  <a:schemeClr val="tx1"/>
                </a:solidFill>
                <a:latin typeface="Gill Sans Nova" panose="020B0602020104020203" pitchFamily="34" charset="0"/>
              </a:rPr>
              <a:t> secondo </a:t>
            </a:r>
            <a:r>
              <a:rPr lang="en-US" sz="2300" dirty="0" err="1">
                <a:solidFill>
                  <a:schemeClr val="tx1"/>
                </a:solidFill>
                <a:latin typeface="Gill Sans Nova" panose="020B0602020104020203" pitchFamily="34" charset="0"/>
              </a:rPr>
              <a:t>diversi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argomenti</a:t>
            </a:r>
            <a:r>
              <a:rPr lang="en-US" sz="2300" dirty="0">
                <a:solidFill>
                  <a:schemeClr val="tx1"/>
                </a:solidFill>
                <a:latin typeface="Gill Sans Nova" panose="020B0602020104020203" pitchFamily="34" charset="0"/>
              </a:rPr>
              <a:t>. </a:t>
            </a:r>
          </a:p>
          <a:p>
            <a:pPr algn="just">
              <a:spcBef>
                <a:spcPts val="0"/>
              </a:spcBef>
              <a:spcAft>
                <a:spcPts val="0"/>
              </a:spcAft>
            </a:pPr>
            <a:r>
              <a:rPr lang="en-US" sz="2300" dirty="0" err="1">
                <a:solidFill>
                  <a:schemeClr val="tx1"/>
                </a:solidFill>
                <a:latin typeface="Gill Sans Nova" panose="020B0602020104020203" pitchFamily="34" charset="0"/>
              </a:rPr>
              <a:t>Esse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concernono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piuttosto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gli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argomenti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che</a:t>
            </a:r>
            <a:r>
              <a:rPr lang="en-US" sz="2300" dirty="0">
                <a:solidFill>
                  <a:schemeClr val="tx1"/>
                </a:solidFill>
                <a:latin typeface="Gill Sans Nova" panose="020B0602020104020203" pitchFamily="34" charset="0"/>
              </a:rPr>
              <a:t> a </a:t>
            </a:r>
            <a:r>
              <a:rPr lang="en-US" sz="2300" dirty="0" err="1">
                <a:solidFill>
                  <a:schemeClr val="tx1"/>
                </a:solidFill>
                <a:latin typeface="Gill Sans Nova" panose="020B0602020104020203" pitchFamily="34" charset="0"/>
              </a:rPr>
              <a:t>seguire</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sono</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stati</a:t>
            </a:r>
            <a:r>
              <a:rPr lang="en-US" sz="2300" dirty="0">
                <a:solidFill>
                  <a:schemeClr val="tx1"/>
                </a:solidFill>
                <a:latin typeface="Gill Sans Nova" panose="020B0602020104020203" pitchFamily="34" charset="0"/>
              </a:rPr>
              <a:t> </a:t>
            </a:r>
            <a:r>
              <a:rPr lang="en-US" sz="2300" dirty="0" err="1">
                <a:solidFill>
                  <a:schemeClr val="tx1"/>
                </a:solidFill>
                <a:latin typeface="Gill Sans Nova" panose="020B0602020104020203" pitchFamily="34" charset="0"/>
              </a:rPr>
              <a:t>affrontati</a:t>
            </a:r>
            <a:r>
              <a:rPr lang="en-US" sz="2300" dirty="0">
                <a:solidFill>
                  <a:schemeClr val="tx1"/>
                </a:solidFill>
                <a:latin typeface="Gill Sans Nova" panose="020B0602020104020203" pitchFamily="34" charset="0"/>
              </a:rPr>
              <a:t> in </a:t>
            </a:r>
            <a:r>
              <a:rPr lang="en-US" sz="2300" dirty="0" err="1">
                <a:solidFill>
                  <a:schemeClr val="tx1"/>
                </a:solidFill>
                <a:latin typeface="Gill Sans Nova" panose="020B0602020104020203" pitchFamily="34" charset="0"/>
              </a:rPr>
              <a:t>sentenza</a:t>
            </a:r>
            <a:r>
              <a:rPr lang="en-US" sz="2300" dirty="0">
                <a:solidFill>
                  <a:schemeClr val="tx1"/>
                </a:solidFill>
                <a:latin typeface="Gill Sans Nova" panose="020B0602020104020203" pitchFamily="34" charset="0"/>
              </a:rPr>
              <a:t>.</a:t>
            </a:r>
          </a:p>
        </p:txBody>
      </p:sp>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85</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423124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65" b="7865"/>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86</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9" name="Segnaposto testo 8">
            <a:extLst>
              <a:ext uri="{FF2B5EF4-FFF2-40B4-BE49-F238E27FC236}">
                <a16:creationId xmlns:a16="http://schemas.microsoft.com/office/drawing/2014/main" id="{0D3C7D36-A12D-40CD-B5F5-58DCFFB29E66}"/>
              </a:ext>
            </a:extLst>
          </p:cNvPr>
          <p:cNvSpPr>
            <a:spLocks noGrp="1"/>
          </p:cNvSpPr>
          <p:nvPr>
            <p:ph type="body" idx="1"/>
          </p:nvPr>
        </p:nvSpPr>
        <p:spPr>
          <a:xfrm>
            <a:off x="488484" y="523010"/>
            <a:ext cx="10922792" cy="5765977"/>
          </a:xfrm>
        </p:spPr>
        <p:txBody>
          <a:bodyPr>
            <a:normAutofit lnSpcReduction="10000"/>
          </a:bodyPr>
          <a:lstStyle/>
          <a:p>
            <a:pPr algn="just"/>
            <a:r>
              <a:rPr lang="it-IT" sz="2400" dirty="0">
                <a:solidFill>
                  <a:schemeClr val="tx1"/>
                </a:solidFill>
                <a:latin typeface="Gill Sans Nova" panose="020B0602020104020203" pitchFamily="34" charset="0"/>
              </a:rPr>
              <a:t>Il primo ordine di contestazioni attiene alla elevazione dei tassi medi moratori praticati sul mercato del credito, oggetto di rilevazione dei menzionati DD.MM., a criterio su cui costruire, in combinazione con il TEGM, il cd. tasso-soglia usurario. Questi, infatti:</a:t>
            </a:r>
          </a:p>
          <a:p>
            <a:pPr marL="342900" indent="-342900" algn="just">
              <a:buFontTx/>
              <a:buChar char="-"/>
            </a:pPr>
            <a:r>
              <a:rPr lang="it-IT" sz="2400" dirty="0">
                <a:solidFill>
                  <a:schemeClr val="tx1"/>
                </a:solidFill>
                <a:latin typeface="Gill Sans Nova" panose="020B0602020104020203" pitchFamily="34" charset="0"/>
              </a:rPr>
              <a:t>non sono considerati dall’art. 2, comma 1, l. 108/1996, che invece individua come oggetto delle rilevazioni del MEF e della Banca d’Italia il solo TEGM;</a:t>
            </a:r>
          </a:p>
          <a:p>
            <a:pPr marL="342900" indent="-342900" algn="just">
              <a:buFontTx/>
              <a:buChar char="-"/>
            </a:pPr>
            <a:r>
              <a:rPr lang="it-IT" sz="2400" dirty="0">
                <a:solidFill>
                  <a:schemeClr val="tx1"/>
                </a:solidFill>
                <a:latin typeface="Gill Sans Nova" panose="020B0602020104020203" pitchFamily="34" charset="0"/>
              </a:rPr>
              <a:t>ferma la discrezionalità delle autorità amministrative nel compiere indagini a fini conoscitivi, lo stesso art. 2 (cui è fatto rimando dall’art. 644, comma 4, c.p. per determinare il limite oltre il quale gli interessi sono sempre usurari) non individua alcun tasso-soglia usurario da determinare sulla base dei tassi medi rilevati con tali indagini;</a:t>
            </a:r>
          </a:p>
          <a:p>
            <a:pPr marL="342900" indent="-342900" algn="just">
              <a:buFontTx/>
              <a:buChar char="-"/>
            </a:pPr>
            <a:r>
              <a:rPr lang="it-IT" sz="2400" dirty="0">
                <a:solidFill>
                  <a:schemeClr val="tx1"/>
                </a:solidFill>
                <a:latin typeface="Gill Sans Nova" panose="020B0602020104020203" pitchFamily="34" charset="0"/>
              </a:rPr>
              <a:t>i tassi medi moratori non sono mai stati rilevati con regolare cadenza periodica, in quanto tale attività di indagine riguarda i soli DD.MM. 25 marzo 2003 e 21 dicembre 2017, i cui dati risalgono a periodi ben anteriori (rispettivamente, dati di mercato del 2001 per l’indagine confluita nel D.M. del 2003 e 2015 per il D.M. del 2017), quindi non attuali rispetto al periodo di vigenza dei relativi decreti.</a:t>
            </a:r>
          </a:p>
          <a:p>
            <a:pPr marL="342900" indent="-342900">
              <a:buFontTx/>
              <a:buChar char="-"/>
            </a:pPr>
            <a:endParaRPr lang="it-IT" sz="2400" dirty="0">
              <a:solidFill>
                <a:schemeClr val="tx1"/>
              </a:solidFill>
              <a:latin typeface="Gill Sans Nova" panose="020B0602020104020203" pitchFamily="34" charset="0"/>
            </a:endParaRPr>
          </a:p>
        </p:txBody>
      </p:sp>
    </p:spTree>
    <p:extLst>
      <p:ext uri="{BB962C8B-B14F-4D97-AF65-F5344CB8AC3E}">
        <p14:creationId xmlns:p14="http://schemas.microsoft.com/office/powerpoint/2010/main" val="9076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87</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9" name="Segnaposto testo 8">
            <a:extLst>
              <a:ext uri="{FF2B5EF4-FFF2-40B4-BE49-F238E27FC236}">
                <a16:creationId xmlns:a16="http://schemas.microsoft.com/office/drawing/2014/main" id="{0D3C7D36-A12D-40CD-B5F5-58DCFFB29E66}"/>
              </a:ext>
            </a:extLst>
          </p:cNvPr>
          <p:cNvSpPr>
            <a:spLocks noGrp="1"/>
          </p:cNvSpPr>
          <p:nvPr>
            <p:ph type="body" idx="1"/>
          </p:nvPr>
        </p:nvSpPr>
        <p:spPr>
          <a:xfrm>
            <a:off x="488484" y="523010"/>
            <a:ext cx="10922792" cy="5765977"/>
          </a:xfrm>
        </p:spPr>
        <p:txBody>
          <a:bodyPr>
            <a:normAutofit/>
          </a:bodyPr>
          <a:lstStyle/>
          <a:p>
            <a:pPr marL="342900" indent="-342900" algn="just">
              <a:spcBef>
                <a:spcPts val="3600"/>
              </a:spcBef>
              <a:spcAft>
                <a:spcPts val="3600"/>
              </a:spcAft>
              <a:buFontTx/>
              <a:buChar char="-"/>
            </a:pPr>
            <a:r>
              <a:rPr lang="it-IT" sz="2200" dirty="0">
                <a:solidFill>
                  <a:schemeClr val="tx1"/>
                </a:solidFill>
                <a:latin typeface="Gill Sans Nova" panose="020B0602020104020203" pitchFamily="34" charset="0"/>
              </a:rPr>
              <a:t>l’applicazione al singolo rapporto di un tasso-soglia "corrispettivo" e un tasso-soglia "moratorio", parametrati rispettivamente, l’uno sulla base di dati attuali (rilevati nel trimestre immediatamente precedente), l’altro riferito a valori registrati </a:t>
            </a:r>
            <a:r>
              <a:rPr lang="it-IT" sz="2200" i="1" dirty="0">
                <a:solidFill>
                  <a:schemeClr val="tx1"/>
                </a:solidFill>
                <a:latin typeface="Gill Sans Nova" panose="020B0602020104020203" pitchFamily="34" charset="0"/>
              </a:rPr>
              <a:t>una tantum</a:t>
            </a:r>
            <a:r>
              <a:rPr lang="it-IT" sz="2200" dirty="0">
                <a:solidFill>
                  <a:schemeClr val="tx1"/>
                </a:solidFill>
                <a:latin typeface="Gill Sans Nova" panose="020B0602020104020203" pitchFamily="34" charset="0"/>
              </a:rPr>
              <a:t> e risalenti nel tempo, mina radicalmente il principio di simmetria, invocato dalle Sezioni Unite quale fondamento della esigenza di identificazione anche di un tasso-soglia moratorio.</a:t>
            </a:r>
          </a:p>
          <a:p>
            <a:pPr marL="342900" indent="-342900" algn="just">
              <a:buFontTx/>
              <a:buChar char="-"/>
            </a:pPr>
            <a:r>
              <a:rPr lang="it-IT" sz="2200" dirty="0">
                <a:solidFill>
                  <a:schemeClr val="tx1"/>
                </a:solidFill>
                <a:latin typeface="Gill Sans Nova" panose="020B0602020104020203" pitchFamily="34" charset="0"/>
              </a:rPr>
              <a:t>limitatamente alla individuazione del tasso-soglia moratorio </a:t>
            </a:r>
            <a:r>
              <a:rPr lang="it-IT" sz="2200" i="1" dirty="0">
                <a:solidFill>
                  <a:schemeClr val="tx1"/>
                </a:solidFill>
                <a:latin typeface="Gill Sans Nova" panose="020B0602020104020203" pitchFamily="34" charset="0"/>
              </a:rPr>
              <a:t>ante </a:t>
            </a:r>
            <a:r>
              <a:rPr lang="it-IT" sz="2200" dirty="0">
                <a:solidFill>
                  <a:schemeClr val="tx1"/>
                </a:solidFill>
                <a:latin typeface="Gill Sans Nova" panose="020B0602020104020203" pitchFamily="34" charset="0"/>
              </a:rPr>
              <a:t>D.M. 25 marzo 2003, contrasta ulteriormente col richiamato principio di simmetria l’affermazione per cui il TEG del singolo rapporto (comprensivo di mora) debba essere confrontato semplicemente col TEGM del trimestre di competenza, donde individuare lo spazio per la lecita pattuizione del tasso di mora nella maggiorazione compresa tra il TEGM e il tasso-soglia "corrispettivo". Si è appuntato che o il citato principio «è presupposto della legge antiusura, e, dunque, i decreti ministeriali, che non rilevano il valore medio degli interessi moratori, vanno disapplicati in quanto </a:t>
            </a:r>
            <a:r>
              <a:rPr lang="it-IT" sz="2200" i="1" dirty="0">
                <a:solidFill>
                  <a:schemeClr val="tx1"/>
                </a:solidFill>
                <a:latin typeface="Gill Sans Nova" panose="020B0602020104020203" pitchFamily="34" charset="0"/>
              </a:rPr>
              <a:t>contra </a:t>
            </a:r>
            <a:r>
              <a:rPr lang="it-IT" sz="2200" i="1" dirty="0" err="1">
                <a:solidFill>
                  <a:schemeClr val="tx1"/>
                </a:solidFill>
                <a:latin typeface="Gill Sans Nova" panose="020B0602020104020203" pitchFamily="34" charset="0"/>
              </a:rPr>
              <a:t>legem</a:t>
            </a:r>
            <a:r>
              <a:rPr lang="it-IT" sz="2200" dirty="0">
                <a:solidFill>
                  <a:schemeClr val="tx1"/>
                </a:solidFill>
                <a:latin typeface="Gill Sans Nova" panose="020B0602020104020203" pitchFamily="34" charset="0"/>
              </a:rPr>
              <a:t>; oppure non lo è, e, per l’effetto, si applica il tasso soglia "ordinario"». </a:t>
            </a:r>
          </a:p>
          <a:p>
            <a:pPr marL="342900" indent="-342900">
              <a:buFontTx/>
              <a:buChar char="-"/>
            </a:pPr>
            <a:endParaRPr lang="it-IT" sz="2400" dirty="0">
              <a:solidFill>
                <a:schemeClr val="tx1"/>
              </a:solidFill>
              <a:latin typeface="Gill Sans Nova" panose="020B0602020104020203" pitchFamily="34" charset="0"/>
            </a:endParaRPr>
          </a:p>
        </p:txBody>
      </p:sp>
    </p:spTree>
    <p:extLst>
      <p:ext uri="{BB962C8B-B14F-4D97-AF65-F5344CB8AC3E}">
        <p14:creationId xmlns:p14="http://schemas.microsoft.com/office/powerpoint/2010/main" val="346117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88</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9" name="Segnaposto testo 8">
            <a:extLst>
              <a:ext uri="{FF2B5EF4-FFF2-40B4-BE49-F238E27FC236}">
                <a16:creationId xmlns:a16="http://schemas.microsoft.com/office/drawing/2014/main" id="{0D3C7D36-A12D-40CD-B5F5-58DCFFB29E66}"/>
              </a:ext>
            </a:extLst>
          </p:cNvPr>
          <p:cNvSpPr>
            <a:spLocks noGrp="1"/>
          </p:cNvSpPr>
          <p:nvPr>
            <p:ph type="body" idx="1"/>
          </p:nvPr>
        </p:nvSpPr>
        <p:spPr>
          <a:xfrm>
            <a:off x="488484" y="523010"/>
            <a:ext cx="10922792" cy="5765977"/>
          </a:xfrm>
        </p:spPr>
        <p:txBody>
          <a:bodyPr>
            <a:normAutofit/>
          </a:bodyPr>
          <a:lstStyle/>
          <a:p>
            <a:pPr marL="342900" indent="-342900" algn="just">
              <a:buFontTx/>
              <a:buChar char="-"/>
            </a:pPr>
            <a:r>
              <a:rPr lang="it-IT" sz="2400" dirty="0">
                <a:solidFill>
                  <a:schemeClr val="tx1"/>
                </a:solidFill>
                <a:latin typeface="Gill Sans Nova" panose="020B0602020104020203" pitchFamily="34" charset="0"/>
              </a:rPr>
              <a:t>Limitatamente al periodo compreso tra la vigenza del D.M. 25/03/2003 e il D.M. 21/12/2017, non appare conforme al principio di simmetria l’applicazione al TEGM di un unico </a:t>
            </a:r>
            <a:r>
              <a:rPr lang="it-IT" sz="2400" i="1" dirty="0">
                <a:solidFill>
                  <a:schemeClr val="tx1"/>
                </a:solidFill>
                <a:latin typeface="Gill Sans Nova" panose="020B0602020104020203" pitchFamily="34" charset="0"/>
              </a:rPr>
              <a:t>spread </a:t>
            </a:r>
            <a:r>
              <a:rPr lang="it-IT" sz="2400" dirty="0">
                <a:solidFill>
                  <a:schemeClr val="tx1"/>
                </a:solidFill>
                <a:latin typeface="Gill Sans Nova" panose="020B0602020104020203" pitchFamily="34" charset="0"/>
              </a:rPr>
              <a:t>(+ 2,1 punti percentuali) valido per tutte le tipologie di finanziamenti bancari, ai fini dell’individuazione del tasso-soglia moratorio. È quantomeno opinabile, inoltre, che tale maggiorazione media possa essere rimasta in concreto inalterata per oltre dieci anni.</a:t>
            </a:r>
          </a:p>
          <a:p>
            <a:pPr marL="342900" indent="-342900" algn="just">
              <a:buFontTx/>
              <a:buChar char="-"/>
            </a:pPr>
            <a:r>
              <a:rPr lang="it-IT" sz="2400" dirty="0">
                <a:solidFill>
                  <a:schemeClr val="tx1"/>
                </a:solidFill>
                <a:latin typeface="Gill Sans Nova" panose="020B0602020104020203" pitchFamily="34" charset="0"/>
              </a:rPr>
              <a:t>Ancora, lo </a:t>
            </a:r>
            <a:r>
              <a:rPr lang="it-IT" sz="2400" i="1" dirty="0">
                <a:solidFill>
                  <a:schemeClr val="tx1"/>
                </a:solidFill>
                <a:latin typeface="Gill Sans Nova" panose="020B0602020104020203" pitchFamily="34" charset="0"/>
              </a:rPr>
              <a:t>spread </a:t>
            </a:r>
            <a:r>
              <a:rPr lang="it-IT" sz="2400" dirty="0">
                <a:solidFill>
                  <a:schemeClr val="tx1"/>
                </a:solidFill>
                <a:latin typeface="Gill Sans Nova" panose="020B0602020104020203" pitchFamily="34" charset="0"/>
              </a:rPr>
              <a:t>in questione non viene sommato al solo tasso di interesse "puro" (TAN), ma al TEGM, che è inclusivo anche di altri oneri, diversi dagli interessi corrispettivi, il che dipende presumibilmente dal fatto che il dato emergente dalle rilevazioni è il solo TEGM. Tuttavia, ciò non consente di sapere, categoria per categoria, quale peso specifico abbiano, all’interno del TEGM, gli interessi corrispettivi da un lato e gli altri oneri dall’altro.</a:t>
            </a:r>
          </a:p>
        </p:txBody>
      </p:sp>
    </p:spTree>
    <p:extLst>
      <p:ext uri="{BB962C8B-B14F-4D97-AF65-F5344CB8AC3E}">
        <p14:creationId xmlns:p14="http://schemas.microsoft.com/office/powerpoint/2010/main" val="229445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4" name="Group 53">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5" name="Straight Connector 54">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55">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57">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87" name="Rectangle 60">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magine che contiene interni&#10;&#10;Descrizione generata automaticamente">
            <a:extLst>
              <a:ext uri="{FF2B5EF4-FFF2-40B4-BE49-F238E27FC236}">
                <a16:creationId xmlns:a16="http://schemas.microsoft.com/office/drawing/2014/main" id="{71020195-BBF6-4F57-A6EB-8F60CCC65A47}"/>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7999" b="-1"/>
          <a:stretch/>
        </p:blipFill>
        <p:spPr>
          <a:xfrm>
            <a:off x="3174" y="10"/>
            <a:ext cx="12192000" cy="6857990"/>
          </a:xfrm>
          <a:prstGeom prst="rect">
            <a:avLst/>
          </a:prstGeom>
        </p:spPr>
      </p:pic>
      <p:sp>
        <p:nvSpPr>
          <p:cNvPr id="2" name="Titolo 1">
            <a:extLst>
              <a:ext uri="{FF2B5EF4-FFF2-40B4-BE49-F238E27FC236}">
                <a16:creationId xmlns:a16="http://schemas.microsoft.com/office/drawing/2014/main" id="{3BFFCB73-1F3B-4237-8A5A-9EC34DF90AAF}"/>
              </a:ext>
            </a:extLst>
          </p:cNvPr>
          <p:cNvSpPr>
            <a:spLocks noGrp="1"/>
          </p:cNvSpPr>
          <p:nvPr>
            <p:ph type="title"/>
          </p:nvPr>
        </p:nvSpPr>
        <p:spPr>
          <a:xfrm>
            <a:off x="603488" y="163323"/>
            <a:ext cx="11205364" cy="1108890"/>
          </a:xfrm>
        </p:spPr>
        <p:txBody>
          <a:bodyPr vert="horz" lIns="91440" tIns="45720" rIns="91440" bIns="45720" rtlCol="0" anchor="ctr">
            <a:normAutofit/>
          </a:bodyPr>
          <a:lstStyle/>
          <a:p>
            <a:r>
              <a:rPr lang="en-US" sz="3600"/>
              <a:t>La </a:t>
            </a:r>
            <a:r>
              <a:rPr lang="en-US" sz="3600" err="1"/>
              <a:t>normativa</a:t>
            </a:r>
            <a:r>
              <a:rPr lang="en-US" sz="3600"/>
              <a:t> </a:t>
            </a:r>
            <a:r>
              <a:rPr lang="en-US" sz="3600" err="1"/>
              <a:t>antiusura</a:t>
            </a:r>
            <a:r>
              <a:rPr lang="en-US" sz="3600"/>
              <a:t> prima del 1996</a:t>
            </a:r>
          </a:p>
        </p:txBody>
      </p:sp>
      <p:sp>
        <p:nvSpPr>
          <p:cNvPr id="3" name="Segnaposto testo 2">
            <a:extLst>
              <a:ext uri="{FF2B5EF4-FFF2-40B4-BE49-F238E27FC236}">
                <a16:creationId xmlns:a16="http://schemas.microsoft.com/office/drawing/2014/main" id="{287BF5DF-2BB2-45F1-AF38-461FDCF3F5E2}"/>
              </a:ext>
            </a:extLst>
          </p:cNvPr>
          <p:cNvSpPr>
            <a:spLocks noGrp="1"/>
          </p:cNvSpPr>
          <p:nvPr>
            <p:ph type="body" idx="1"/>
          </p:nvPr>
        </p:nvSpPr>
        <p:spPr>
          <a:xfrm>
            <a:off x="603488" y="1385718"/>
            <a:ext cx="10330834" cy="5695230"/>
          </a:xfrm>
        </p:spPr>
        <p:txBody>
          <a:bodyPr vert="horz" lIns="91440" tIns="45720" rIns="91440" bIns="45720" rtlCol="0" anchor="ctr">
            <a:noAutofit/>
          </a:bodyPr>
          <a:lstStyle/>
          <a:p>
            <a:pPr algn="just">
              <a:spcAft>
                <a:spcPts val="0"/>
              </a:spcAft>
            </a:pPr>
            <a:r>
              <a:rPr lang="en-US" sz="2100" dirty="0">
                <a:solidFill>
                  <a:schemeClr val="tx1"/>
                </a:solidFill>
                <a:latin typeface="Gill Sans Nova" panose="020B0602020104020203" pitchFamily="34" charset="0"/>
              </a:rPr>
              <a:t>Prima </a:t>
            </a:r>
            <a:r>
              <a:rPr lang="en-US" sz="2100" dirty="0" err="1">
                <a:solidFill>
                  <a:schemeClr val="tx1"/>
                </a:solidFill>
                <a:latin typeface="Gill Sans Nova" panose="020B0602020104020203" pitchFamily="34" charset="0"/>
              </a:rPr>
              <a:t>della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legge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antiusura</a:t>
            </a:r>
            <a:r>
              <a:rPr lang="en-US" sz="2100" dirty="0">
                <a:solidFill>
                  <a:schemeClr val="tx1"/>
                </a:solidFill>
                <a:latin typeface="Gill Sans Nova" panose="020B0602020104020203" pitchFamily="34" charset="0"/>
              </a:rPr>
              <a:t> del 1996 vi era una </a:t>
            </a:r>
            <a:r>
              <a:rPr lang="en-US" sz="2100" dirty="0" err="1">
                <a:solidFill>
                  <a:schemeClr val="tx1"/>
                </a:solidFill>
                <a:latin typeface="Gill Sans Nova" panose="020B0602020104020203" pitchFamily="34" charset="0"/>
              </a:rPr>
              <a:t>netta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scissione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tra</a:t>
            </a:r>
            <a:r>
              <a:rPr lang="en-US" sz="2100" dirty="0">
                <a:solidFill>
                  <a:schemeClr val="tx1"/>
                </a:solidFill>
                <a:latin typeface="Gill Sans Nova" panose="020B0602020104020203" pitchFamily="34" charset="0"/>
              </a:rPr>
              <a:t> la </a:t>
            </a:r>
            <a:r>
              <a:rPr lang="en-US" sz="2100" dirty="0" err="1">
                <a:solidFill>
                  <a:schemeClr val="tx1"/>
                </a:solidFill>
                <a:latin typeface="Gill Sans Nova" panose="020B0602020104020203" pitchFamily="34" charset="0"/>
              </a:rPr>
              <a:t>disciplina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penale</a:t>
            </a:r>
            <a:r>
              <a:rPr lang="en-US" sz="2100" dirty="0">
                <a:solidFill>
                  <a:schemeClr val="tx1"/>
                </a:solidFill>
                <a:latin typeface="Gill Sans Nova" panose="020B0602020104020203" pitchFamily="34" charset="0"/>
              </a:rPr>
              <a:t> e </a:t>
            </a:r>
            <a:r>
              <a:rPr lang="en-US" sz="2100" dirty="0" err="1">
                <a:solidFill>
                  <a:schemeClr val="tx1"/>
                </a:solidFill>
                <a:latin typeface="Gill Sans Nova" panose="020B0602020104020203" pitchFamily="34" charset="0"/>
              </a:rPr>
              <a:t>quella</a:t>
            </a:r>
            <a:r>
              <a:rPr lang="en-US" sz="2100" dirty="0">
                <a:solidFill>
                  <a:schemeClr val="tx1"/>
                </a:solidFill>
                <a:latin typeface="Gill Sans Nova" panose="020B0602020104020203" pitchFamily="34" charset="0"/>
              </a:rPr>
              <a:t> civile.</a:t>
            </a:r>
          </a:p>
          <a:p>
            <a:pPr algn="just">
              <a:spcAft>
                <a:spcPts val="0"/>
              </a:spcAft>
            </a:pPr>
            <a:endParaRPr lang="en-US" sz="2100" dirty="0">
              <a:solidFill>
                <a:schemeClr val="tx1"/>
              </a:solidFill>
              <a:latin typeface="Gill Sans Nova" panose="020B0602020104020203" pitchFamily="34" charset="0"/>
            </a:endParaRPr>
          </a:p>
          <a:p>
            <a:pPr algn="just">
              <a:spcAft>
                <a:spcPts val="0"/>
              </a:spcAft>
            </a:pPr>
            <a:r>
              <a:rPr lang="en-US" sz="2100" dirty="0" err="1">
                <a:solidFill>
                  <a:schemeClr val="tx1"/>
                </a:solidFill>
                <a:latin typeface="Gill Sans Nova" panose="020B0602020104020203" pitchFamily="34" charset="0"/>
              </a:rPr>
              <a:t>L’illecito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penale</a:t>
            </a:r>
            <a:r>
              <a:rPr lang="en-US" sz="2100" dirty="0">
                <a:solidFill>
                  <a:schemeClr val="tx1"/>
                </a:solidFill>
                <a:latin typeface="Gill Sans Nova" panose="020B0602020104020203" pitchFamily="34" charset="0"/>
              </a:rPr>
              <a:t> (art. 644 </a:t>
            </a:r>
            <a:r>
              <a:rPr lang="en-US" sz="2100" dirty="0" err="1">
                <a:solidFill>
                  <a:schemeClr val="tx1"/>
                </a:solidFill>
                <a:latin typeface="Gill Sans Nova" panose="020B0602020104020203" pitchFamily="34" charset="0"/>
              </a:rPr>
              <a:t>c.p.</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prevedeva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presupposti</a:t>
            </a:r>
            <a:r>
              <a:rPr lang="en-US" sz="2100" dirty="0">
                <a:solidFill>
                  <a:schemeClr val="tx1"/>
                </a:solidFill>
                <a:latin typeface="Gill Sans Nova" panose="020B0602020104020203" pitchFamily="34" charset="0"/>
              </a:rPr>
              <a:t> </a:t>
            </a:r>
            <a:r>
              <a:rPr lang="en-US" sz="2100" b="1" dirty="0" err="1">
                <a:solidFill>
                  <a:schemeClr val="tx1"/>
                </a:solidFill>
                <a:latin typeface="Gill Sans Nova" panose="020B0602020104020203" pitchFamily="34" charset="0"/>
              </a:rPr>
              <a:t>soggettivi</a:t>
            </a:r>
            <a:r>
              <a:rPr lang="en-US" sz="2100" b="1" i="1" dirty="0">
                <a:solidFill>
                  <a:schemeClr val="tx1"/>
                </a:solidFill>
                <a:latin typeface="Gill Sans Nova" panose="020B0602020104020203" pitchFamily="34" charset="0"/>
              </a:rPr>
              <a:t> </a:t>
            </a:r>
            <a:r>
              <a:rPr lang="en-US" sz="2100" dirty="0">
                <a:solidFill>
                  <a:schemeClr val="tx1"/>
                </a:solidFill>
                <a:latin typeface="Gill Sans Nova" panose="020B0602020104020203" pitchFamily="34" charset="0"/>
              </a:rPr>
              <a:t>(</a:t>
            </a:r>
            <a:r>
              <a:rPr lang="en-US" sz="2100" dirty="0" err="1">
                <a:solidFill>
                  <a:schemeClr val="tx1"/>
                </a:solidFill>
                <a:latin typeface="Gill Sans Nova" panose="020B0602020104020203" pitchFamily="34" charset="0"/>
              </a:rPr>
              <a:t>l’approfittamento</a:t>
            </a:r>
            <a:r>
              <a:rPr lang="en-US" sz="2100" dirty="0">
                <a:solidFill>
                  <a:schemeClr val="tx1"/>
                </a:solidFill>
                <a:latin typeface="Gill Sans Nova" panose="020B0602020104020203" pitchFamily="34" charset="0"/>
              </a:rPr>
              <a:t> del </a:t>
            </a:r>
            <a:r>
              <a:rPr lang="en-US" sz="2100" dirty="0" err="1">
                <a:solidFill>
                  <a:schemeClr val="tx1"/>
                </a:solidFill>
                <a:latin typeface="Gill Sans Nova" panose="020B0602020104020203" pitchFamily="34" charset="0"/>
              </a:rPr>
              <a:t>soggetto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autore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dell’usura</a:t>
            </a:r>
            <a:r>
              <a:rPr lang="en-US" sz="2100" dirty="0">
                <a:solidFill>
                  <a:schemeClr val="tx1"/>
                </a:solidFill>
                <a:latin typeface="Gill Sans Nova" panose="020B0602020104020203" pitchFamily="34" charset="0"/>
              </a:rPr>
              <a:t> e lo </a:t>
            </a:r>
            <a:r>
              <a:rPr lang="en-US" sz="2100" dirty="0" err="1">
                <a:solidFill>
                  <a:schemeClr val="tx1"/>
                </a:solidFill>
                <a:latin typeface="Gill Sans Nova" panose="020B0602020104020203" pitchFamily="34" charset="0"/>
              </a:rPr>
              <a:t>stato</a:t>
            </a:r>
            <a:r>
              <a:rPr lang="en-US" sz="2100" dirty="0">
                <a:solidFill>
                  <a:schemeClr val="tx1"/>
                </a:solidFill>
                <a:latin typeface="Gill Sans Nova" panose="020B0602020104020203" pitchFamily="34" charset="0"/>
              </a:rPr>
              <a:t> di </a:t>
            </a:r>
            <a:r>
              <a:rPr lang="en-US" sz="2100" dirty="0" err="1">
                <a:solidFill>
                  <a:schemeClr val="tx1"/>
                </a:solidFill>
                <a:latin typeface="Gill Sans Nova" panose="020B0602020104020203" pitchFamily="34" charset="0"/>
              </a:rPr>
              <a:t>bisogno</a:t>
            </a:r>
            <a:r>
              <a:rPr lang="en-US" sz="2100" dirty="0">
                <a:solidFill>
                  <a:schemeClr val="tx1"/>
                </a:solidFill>
                <a:latin typeface="Gill Sans Nova" panose="020B0602020104020203" pitchFamily="34" charset="0"/>
              </a:rPr>
              <a:t> del </a:t>
            </a:r>
            <a:r>
              <a:rPr lang="en-US" sz="2100" dirty="0" err="1">
                <a:solidFill>
                  <a:schemeClr val="tx1"/>
                </a:solidFill>
                <a:latin typeface="Gill Sans Nova" panose="020B0602020104020203" pitchFamily="34" charset="0"/>
              </a:rPr>
              <a:t>debitore</a:t>
            </a:r>
            <a:r>
              <a:rPr lang="en-US" sz="2100" dirty="0">
                <a:solidFill>
                  <a:schemeClr val="tx1"/>
                </a:solidFill>
                <a:latin typeface="Gill Sans Nova" panose="020B0602020104020203" pitchFamily="34" charset="0"/>
              </a:rPr>
              <a:t>) per la </a:t>
            </a:r>
            <a:r>
              <a:rPr lang="en-US" sz="2100" dirty="0" err="1">
                <a:solidFill>
                  <a:schemeClr val="tx1"/>
                </a:solidFill>
                <a:latin typeface="Gill Sans Nova" panose="020B0602020104020203" pitchFamily="34" charset="0"/>
              </a:rPr>
              <a:t>configurazione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della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fattispecie</a:t>
            </a:r>
            <a:r>
              <a:rPr lang="en-US" sz="2100" dirty="0">
                <a:solidFill>
                  <a:schemeClr val="tx1"/>
                </a:solidFill>
                <a:latin typeface="Gill Sans Nova" panose="020B0602020104020203" pitchFamily="34" charset="0"/>
              </a:rPr>
              <a:t>.</a:t>
            </a:r>
          </a:p>
          <a:p>
            <a:pPr algn="just">
              <a:spcAft>
                <a:spcPts val="0"/>
              </a:spcAft>
            </a:pPr>
            <a:r>
              <a:rPr lang="en-US" sz="2100" dirty="0">
                <a:solidFill>
                  <a:schemeClr val="tx1"/>
                </a:solidFill>
                <a:latin typeface="Gill Sans Nova" panose="020B0602020104020203" pitchFamily="34" charset="0"/>
              </a:rPr>
              <a:t>Le </a:t>
            </a:r>
            <a:r>
              <a:rPr lang="en-US" sz="2100" dirty="0" err="1">
                <a:solidFill>
                  <a:schemeClr val="tx1"/>
                </a:solidFill>
                <a:latin typeface="Gill Sans Nova" panose="020B0602020104020203" pitchFamily="34" charset="0"/>
              </a:rPr>
              <a:t>sanzioni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civili</a:t>
            </a:r>
            <a:r>
              <a:rPr lang="en-US" sz="2100" dirty="0">
                <a:solidFill>
                  <a:schemeClr val="tx1"/>
                </a:solidFill>
                <a:latin typeface="Gill Sans Nova" panose="020B0602020104020203" pitchFamily="34" charset="0"/>
              </a:rPr>
              <a:t> non </a:t>
            </a:r>
            <a:r>
              <a:rPr lang="en-US" sz="2100" dirty="0" err="1">
                <a:solidFill>
                  <a:schemeClr val="tx1"/>
                </a:solidFill>
                <a:latin typeface="Gill Sans Nova" panose="020B0602020104020203" pitchFamily="34" charset="0"/>
              </a:rPr>
              <a:t>avevano</a:t>
            </a:r>
            <a:r>
              <a:rPr lang="en-US" sz="2100" dirty="0">
                <a:solidFill>
                  <a:schemeClr val="tx1"/>
                </a:solidFill>
                <a:latin typeface="Gill Sans Nova" panose="020B0602020104020203" pitchFamily="34" charset="0"/>
              </a:rPr>
              <a:t> carattere </a:t>
            </a:r>
            <a:r>
              <a:rPr lang="en-US" sz="2100" dirty="0" err="1">
                <a:solidFill>
                  <a:schemeClr val="tx1"/>
                </a:solidFill>
                <a:latin typeface="Gill Sans Nova" panose="020B0602020104020203" pitchFamily="34" charset="0"/>
              </a:rPr>
              <a:t>particolarmente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repressivo</a:t>
            </a:r>
            <a:r>
              <a:rPr lang="en-US" sz="2100" dirty="0">
                <a:solidFill>
                  <a:schemeClr val="tx1"/>
                </a:solidFill>
                <a:latin typeface="Gill Sans Nova" panose="020B0602020104020203" pitchFamily="34" charset="0"/>
              </a:rPr>
              <a:t> del </a:t>
            </a:r>
            <a:r>
              <a:rPr lang="en-US" sz="2100" dirty="0" err="1">
                <a:solidFill>
                  <a:schemeClr val="tx1"/>
                </a:solidFill>
                <a:latin typeface="Gill Sans Nova" panose="020B0602020104020203" pitchFamily="34" charset="0"/>
              </a:rPr>
              <a:t>fenomeno</a:t>
            </a:r>
            <a:r>
              <a:rPr lang="en-US" sz="2100" dirty="0">
                <a:solidFill>
                  <a:schemeClr val="tx1"/>
                </a:solidFill>
                <a:latin typeface="Gill Sans Nova" panose="020B0602020104020203" pitchFamily="34" charset="0"/>
              </a:rPr>
              <a:t>: </a:t>
            </a:r>
          </a:p>
          <a:p>
            <a:pPr marL="342900" indent="-342900" algn="just">
              <a:spcAft>
                <a:spcPts val="0"/>
              </a:spcAft>
              <a:buFontTx/>
              <a:buChar char="-"/>
            </a:pPr>
            <a:r>
              <a:rPr lang="en-US" sz="2100" dirty="0" err="1">
                <a:solidFill>
                  <a:schemeClr val="tx1"/>
                </a:solidFill>
                <a:latin typeface="Gill Sans Nova" panose="020B0602020104020203" pitchFamily="34" charset="0"/>
              </a:rPr>
              <a:t>l’art</a:t>
            </a:r>
            <a:r>
              <a:rPr lang="en-US" sz="2100" dirty="0">
                <a:solidFill>
                  <a:schemeClr val="tx1"/>
                </a:solidFill>
                <a:latin typeface="Gill Sans Nova" panose="020B0602020104020203" pitchFamily="34" charset="0"/>
              </a:rPr>
              <a:t>. 1815 </a:t>
            </a:r>
            <a:r>
              <a:rPr lang="en-US" sz="2100" dirty="0" err="1">
                <a:solidFill>
                  <a:schemeClr val="tx1"/>
                </a:solidFill>
                <a:latin typeface="Gill Sans Nova" panose="020B0602020104020203" pitchFamily="34" charset="0"/>
              </a:rPr>
              <a:t>cpv</a:t>
            </a:r>
            <a:r>
              <a:rPr lang="en-US" sz="2100" dirty="0">
                <a:solidFill>
                  <a:schemeClr val="tx1"/>
                </a:solidFill>
                <a:latin typeface="Gill Sans Nova" panose="020B0602020104020203" pitchFamily="34" charset="0"/>
              </a:rPr>
              <a:t> c.c. </a:t>
            </a:r>
            <a:r>
              <a:rPr lang="en-US" sz="2100" dirty="0" err="1">
                <a:solidFill>
                  <a:schemeClr val="tx1"/>
                </a:solidFill>
                <a:latin typeface="Gill Sans Nova" panose="020B0602020104020203" pitchFamily="34" charset="0"/>
              </a:rPr>
              <a:t>stabiliva</a:t>
            </a:r>
            <a:r>
              <a:rPr lang="en-US" sz="2100" dirty="0">
                <a:solidFill>
                  <a:schemeClr val="tx1"/>
                </a:solidFill>
                <a:latin typeface="Gill Sans Nova" panose="020B0602020104020203" pitchFamily="34" charset="0"/>
              </a:rPr>
              <a:t> la </a:t>
            </a:r>
            <a:r>
              <a:rPr lang="en-US" sz="2100" dirty="0" err="1">
                <a:solidFill>
                  <a:schemeClr val="tx1"/>
                </a:solidFill>
                <a:latin typeface="Gill Sans Nova" panose="020B0602020104020203" pitchFamily="34" charset="0"/>
              </a:rPr>
              <a:t>riduzione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automatica</a:t>
            </a:r>
            <a:r>
              <a:rPr lang="en-US" sz="2100" dirty="0">
                <a:solidFill>
                  <a:schemeClr val="tx1"/>
                </a:solidFill>
                <a:latin typeface="Gill Sans Nova" panose="020B0602020104020203" pitchFamily="34" charset="0"/>
              </a:rPr>
              <a:t> al </a:t>
            </a:r>
            <a:r>
              <a:rPr lang="en-US" sz="2100" dirty="0" err="1">
                <a:solidFill>
                  <a:schemeClr val="tx1"/>
                </a:solidFill>
                <a:latin typeface="Gill Sans Nova" panose="020B0602020104020203" pitchFamily="34" charset="0"/>
              </a:rPr>
              <a:t>tasso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legale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degli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interessi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usurari</a:t>
            </a:r>
            <a:r>
              <a:rPr lang="en-US" sz="2100" dirty="0">
                <a:solidFill>
                  <a:schemeClr val="tx1"/>
                </a:solidFill>
                <a:latin typeface="Gill Sans Nova" panose="020B0602020104020203" pitchFamily="34" charset="0"/>
              </a:rPr>
              <a:t>;</a:t>
            </a:r>
          </a:p>
          <a:p>
            <a:pPr marL="342900" indent="-342900" algn="just">
              <a:spcAft>
                <a:spcPts val="0"/>
              </a:spcAft>
              <a:buFontTx/>
              <a:buChar char="-"/>
            </a:pPr>
            <a:r>
              <a:rPr lang="en-US" sz="2100" dirty="0" err="1">
                <a:solidFill>
                  <a:schemeClr val="tx1"/>
                </a:solidFill>
                <a:latin typeface="Gill Sans Nova" panose="020B0602020104020203" pitchFamily="34" charset="0"/>
              </a:rPr>
              <a:t>nelle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intenzioni</a:t>
            </a:r>
            <a:r>
              <a:rPr lang="en-US" sz="2100" dirty="0">
                <a:solidFill>
                  <a:schemeClr val="tx1"/>
                </a:solidFill>
                <a:latin typeface="Gill Sans Nova" panose="020B0602020104020203" pitchFamily="34" charset="0"/>
              </a:rPr>
              <a:t> del </a:t>
            </a:r>
            <a:r>
              <a:rPr lang="en-US" sz="2100" dirty="0" err="1">
                <a:solidFill>
                  <a:schemeClr val="tx1"/>
                </a:solidFill>
                <a:latin typeface="Gill Sans Nova" panose="020B0602020104020203" pitchFamily="34" charset="0"/>
              </a:rPr>
              <a:t>legislatore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strumento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civilistico</a:t>
            </a:r>
            <a:r>
              <a:rPr lang="en-US" sz="2100" dirty="0">
                <a:solidFill>
                  <a:schemeClr val="tx1"/>
                </a:solidFill>
                <a:latin typeface="Gill Sans Nova" panose="020B0602020104020203" pitchFamily="34" charset="0"/>
              </a:rPr>
              <a:t> a tutela del </a:t>
            </a:r>
            <a:r>
              <a:rPr lang="en-US" sz="2100" dirty="0" err="1">
                <a:solidFill>
                  <a:schemeClr val="tx1"/>
                </a:solidFill>
                <a:latin typeface="Gill Sans Nova" panose="020B0602020104020203" pitchFamily="34" charset="0"/>
              </a:rPr>
              <a:t>debitore</a:t>
            </a:r>
            <a:r>
              <a:rPr lang="en-US" sz="2100" dirty="0">
                <a:solidFill>
                  <a:schemeClr val="tx1"/>
                </a:solidFill>
                <a:latin typeface="Gill Sans Nova" panose="020B0602020104020203" pitchFamily="34" charset="0"/>
              </a:rPr>
              <a:t> era </a:t>
            </a:r>
            <a:r>
              <a:rPr lang="en-US" sz="2100" dirty="0" err="1">
                <a:solidFill>
                  <a:schemeClr val="tx1"/>
                </a:solidFill>
                <a:latin typeface="Gill Sans Nova" panose="020B0602020104020203" pitchFamily="34" charset="0"/>
              </a:rPr>
              <a:t>l’azione</a:t>
            </a:r>
            <a:r>
              <a:rPr lang="en-US" sz="2100" dirty="0">
                <a:solidFill>
                  <a:schemeClr val="tx1"/>
                </a:solidFill>
                <a:latin typeface="Gill Sans Nova" panose="020B0602020104020203" pitchFamily="34" charset="0"/>
              </a:rPr>
              <a:t> di </a:t>
            </a:r>
            <a:r>
              <a:rPr lang="en-US" sz="2100" dirty="0" err="1">
                <a:solidFill>
                  <a:schemeClr val="tx1"/>
                </a:solidFill>
                <a:latin typeface="Gill Sans Nova" panose="020B0602020104020203" pitchFamily="34" charset="0"/>
              </a:rPr>
              <a:t>rescissione</a:t>
            </a:r>
            <a:r>
              <a:rPr lang="en-US" sz="2100" dirty="0">
                <a:solidFill>
                  <a:schemeClr val="tx1"/>
                </a:solidFill>
                <a:latin typeface="Gill Sans Nova" panose="020B0602020104020203" pitchFamily="34" charset="0"/>
              </a:rPr>
              <a:t> del </a:t>
            </a:r>
            <a:r>
              <a:rPr lang="en-US" sz="2100" dirty="0" err="1">
                <a:solidFill>
                  <a:schemeClr val="tx1"/>
                </a:solidFill>
                <a:latin typeface="Gill Sans Nova" panose="020B0602020104020203" pitchFamily="34" charset="0"/>
              </a:rPr>
              <a:t>contratto</a:t>
            </a:r>
            <a:r>
              <a:rPr lang="en-US" sz="2100" dirty="0">
                <a:solidFill>
                  <a:schemeClr val="tx1"/>
                </a:solidFill>
                <a:latin typeface="Gill Sans Nova" panose="020B0602020104020203" pitchFamily="34" charset="0"/>
              </a:rPr>
              <a:t> per </a:t>
            </a:r>
            <a:r>
              <a:rPr lang="en-US" sz="2100" dirty="0" err="1">
                <a:solidFill>
                  <a:schemeClr val="tx1"/>
                </a:solidFill>
                <a:latin typeface="Gill Sans Nova" panose="020B0602020104020203" pitchFamily="34" charset="0"/>
              </a:rPr>
              <a:t>lesione</a:t>
            </a:r>
            <a:r>
              <a:rPr lang="en-US" sz="2100" dirty="0">
                <a:solidFill>
                  <a:schemeClr val="tx1"/>
                </a:solidFill>
                <a:latin typeface="Gill Sans Nova" panose="020B0602020104020203" pitchFamily="34" charset="0"/>
              </a:rPr>
              <a:t> (art. 1448 c.c.);</a:t>
            </a:r>
          </a:p>
          <a:p>
            <a:pPr marL="342900" indent="-342900" algn="just">
              <a:spcAft>
                <a:spcPts val="0"/>
              </a:spcAft>
              <a:buFontTx/>
              <a:buChar char="-"/>
            </a:pPr>
            <a:r>
              <a:rPr lang="en-US" sz="2100" dirty="0" err="1">
                <a:solidFill>
                  <a:schemeClr val="tx1"/>
                </a:solidFill>
                <a:latin typeface="Gill Sans Nova" panose="020B0602020104020203" pitchFamily="34" charset="0"/>
              </a:rPr>
              <a:t>si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riconosceva</a:t>
            </a:r>
            <a:r>
              <a:rPr lang="en-US" sz="2100" dirty="0">
                <a:solidFill>
                  <a:schemeClr val="tx1"/>
                </a:solidFill>
                <a:latin typeface="Gill Sans Nova" panose="020B0602020104020203" pitchFamily="34" charset="0"/>
              </a:rPr>
              <a:t> al </a:t>
            </a:r>
            <a:r>
              <a:rPr lang="en-US" sz="2100" dirty="0" err="1">
                <a:solidFill>
                  <a:schemeClr val="tx1"/>
                </a:solidFill>
                <a:latin typeface="Gill Sans Nova" panose="020B0602020104020203" pitchFamily="34" charset="0"/>
              </a:rPr>
              <a:t>giudice</a:t>
            </a:r>
            <a:r>
              <a:rPr lang="en-US" sz="2100" dirty="0">
                <a:solidFill>
                  <a:schemeClr val="tx1"/>
                </a:solidFill>
                <a:latin typeface="Gill Sans Nova" panose="020B0602020104020203" pitchFamily="34" charset="0"/>
              </a:rPr>
              <a:t>, in </a:t>
            </a:r>
            <a:r>
              <a:rPr lang="en-US" sz="2100" dirty="0" err="1">
                <a:solidFill>
                  <a:schemeClr val="tx1"/>
                </a:solidFill>
                <a:latin typeface="Gill Sans Nova" panose="020B0602020104020203" pitchFamily="34" charset="0"/>
              </a:rPr>
              <a:t>materia</a:t>
            </a:r>
            <a:r>
              <a:rPr lang="en-US" sz="2100" dirty="0">
                <a:solidFill>
                  <a:schemeClr val="tx1"/>
                </a:solidFill>
                <a:latin typeface="Gill Sans Nova" panose="020B0602020104020203" pitchFamily="34" charset="0"/>
              </a:rPr>
              <a:t>, lo </a:t>
            </a:r>
            <a:r>
              <a:rPr lang="en-US" sz="2100" dirty="0" err="1">
                <a:solidFill>
                  <a:schemeClr val="tx1"/>
                </a:solidFill>
                <a:latin typeface="Gill Sans Nova" panose="020B0602020104020203" pitchFamily="34" charset="0"/>
              </a:rPr>
              <a:t>strumento</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dell’art</a:t>
            </a:r>
            <a:r>
              <a:rPr lang="en-US" sz="2100" dirty="0">
                <a:solidFill>
                  <a:schemeClr val="tx1"/>
                </a:solidFill>
                <a:latin typeface="Gill Sans Nova" panose="020B0602020104020203" pitchFamily="34" charset="0"/>
              </a:rPr>
              <a:t>. 1384 c.c., ossia la </a:t>
            </a:r>
            <a:r>
              <a:rPr lang="en-US" sz="2100" dirty="0" err="1">
                <a:solidFill>
                  <a:schemeClr val="tx1"/>
                </a:solidFill>
                <a:latin typeface="Gill Sans Nova" panose="020B0602020104020203" pitchFamily="34" charset="0"/>
              </a:rPr>
              <a:t>possibilità</a:t>
            </a:r>
            <a:r>
              <a:rPr lang="en-US" sz="2100" dirty="0">
                <a:solidFill>
                  <a:schemeClr val="tx1"/>
                </a:solidFill>
                <a:latin typeface="Gill Sans Nova" panose="020B0602020104020203" pitchFamily="34" charset="0"/>
              </a:rPr>
              <a:t> di </a:t>
            </a:r>
            <a:r>
              <a:rPr lang="en-US" sz="2100" dirty="0" err="1">
                <a:solidFill>
                  <a:schemeClr val="tx1"/>
                </a:solidFill>
                <a:latin typeface="Gill Sans Nova" panose="020B0602020104020203" pitchFamily="34" charset="0"/>
              </a:rPr>
              <a:t>riduzione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giudiziale</a:t>
            </a:r>
            <a:r>
              <a:rPr lang="en-US" sz="2100" dirty="0">
                <a:solidFill>
                  <a:schemeClr val="tx1"/>
                </a:solidFill>
                <a:latin typeface="Gill Sans Nova" panose="020B0602020104020203" pitchFamily="34" charset="0"/>
              </a:rPr>
              <a:t> in via </a:t>
            </a:r>
            <a:r>
              <a:rPr lang="en-US" sz="2100" dirty="0" err="1">
                <a:solidFill>
                  <a:schemeClr val="tx1"/>
                </a:solidFill>
                <a:latin typeface="Gill Sans Nova" panose="020B0602020104020203" pitchFamily="34" charset="0"/>
              </a:rPr>
              <a:t>equitativa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della</a:t>
            </a:r>
            <a:r>
              <a:rPr lang="en-US" sz="2100" dirty="0">
                <a:solidFill>
                  <a:schemeClr val="tx1"/>
                </a:solidFill>
                <a:latin typeface="Gill Sans Nova" panose="020B0602020104020203" pitchFamily="34" charset="0"/>
              </a:rPr>
              <a:t> clausula </a:t>
            </a:r>
            <a:r>
              <a:rPr lang="en-US" sz="2100" dirty="0" err="1">
                <a:solidFill>
                  <a:schemeClr val="tx1"/>
                </a:solidFill>
                <a:latin typeface="Gill Sans Nova" panose="020B0602020104020203" pitchFamily="34" charset="0"/>
              </a:rPr>
              <a:t>penale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eccessivamente</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onerosa</a:t>
            </a:r>
            <a:r>
              <a:rPr lang="en-US" sz="2100" dirty="0">
                <a:solidFill>
                  <a:schemeClr val="tx1"/>
                </a:solidFill>
                <a:latin typeface="Gill Sans Nova" panose="020B0602020104020203" pitchFamily="34" charset="0"/>
              </a:rPr>
              <a:t>;</a:t>
            </a:r>
          </a:p>
          <a:p>
            <a:pPr marL="342900" indent="-342900" algn="just">
              <a:spcAft>
                <a:spcPts val="0"/>
              </a:spcAft>
              <a:buFontTx/>
              <a:buChar char="-"/>
            </a:pPr>
            <a:r>
              <a:rPr lang="en-US" sz="2100" dirty="0" err="1">
                <a:solidFill>
                  <a:schemeClr val="tx1"/>
                </a:solidFill>
                <a:latin typeface="Gill Sans Nova" panose="020B0602020104020203" pitchFamily="34" charset="0"/>
              </a:rPr>
              <a:t>l’art</a:t>
            </a:r>
            <a:r>
              <a:rPr lang="en-US" sz="2100" dirty="0">
                <a:solidFill>
                  <a:schemeClr val="tx1"/>
                </a:solidFill>
                <a:latin typeface="Gill Sans Nova" panose="020B0602020104020203" pitchFamily="34" charset="0"/>
              </a:rPr>
              <a:t>. 1284 c.c., </a:t>
            </a:r>
            <a:r>
              <a:rPr lang="en-US" sz="2100" dirty="0" err="1">
                <a:solidFill>
                  <a:schemeClr val="tx1"/>
                </a:solidFill>
                <a:latin typeface="Gill Sans Nova" panose="020B0602020104020203" pitchFamily="34" charset="0"/>
              </a:rPr>
              <a:t>inerente</a:t>
            </a:r>
            <a:r>
              <a:rPr lang="en-US" sz="2100" dirty="0">
                <a:solidFill>
                  <a:schemeClr val="tx1"/>
                </a:solidFill>
                <a:latin typeface="Gill Sans Nova" panose="020B0602020104020203" pitchFamily="34" charset="0"/>
              </a:rPr>
              <a:t> la forma </a:t>
            </a:r>
            <a:r>
              <a:rPr lang="en-US" sz="2100" dirty="0" err="1">
                <a:solidFill>
                  <a:schemeClr val="tx1"/>
                </a:solidFill>
                <a:latin typeface="Gill Sans Nova" panose="020B0602020104020203" pitchFamily="34" charset="0"/>
              </a:rPr>
              <a:t>scritta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della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pattuizione</a:t>
            </a:r>
            <a:r>
              <a:rPr lang="en-US" sz="2100" dirty="0">
                <a:solidFill>
                  <a:schemeClr val="tx1"/>
                </a:solidFill>
                <a:latin typeface="Gill Sans Nova" panose="020B0602020104020203" pitchFamily="34" charset="0"/>
              </a:rPr>
              <a:t> di </a:t>
            </a:r>
            <a:r>
              <a:rPr lang="en-US" sz="2100" dirty="0" err="1">
                <a:solidFill>
                  <a:schemeClr val="tx1"/>
                </a:solidFill>
                <a:latin typeface="Gill Sans Nova" panose="020B0602020104020203" pitchFamily="34" charset="0"/>
              </a:rPr>
              <a:t>interessi</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nella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misura</a:t>
            </a:r>
            <a:r>
              <a:rPr lang="en-US" sz="2100" dirty="0">
                <a:solidFill>
                  <a:schemeClr val="tx1"/>
                </a:solidFill>
                <a:latin typeface="Gill Sans Nova" panose="020B0602020104020203" pitchFamily="34" charset="0"/>
              </a:rPr>
              <a:t> </a:t>
            </a:r>
            <a:r>
              <a:rPr lang="en-US" sz="2100" dirty="0" err="1">
                <a:solidFill>
                  <a:schemeClr val="tx1"/>
                </a:solidFill>
                <a:latin typeface="Gill Sans Nova" panose="020B0602020104020203" pitchFamily="34" charset="0"/>
              </a:rPr>
              <a:t>ultralegale</a:t>
            </a:r>
            <a:r>
              <a:rPr lang="en-US" sz="2100" dirty="0">
                <a:solidFill>
                  <a:schemeClr val="tx1"/>
                </a:solidFill>
                <a:latin typeface="Gill Sans Nova" panose="020B0602020104020203" pitchFamily="34" charset="0"/>
              </a:rPr>
              <a:t>;</a:t>
            </a:r>
          </a:p>
          <a:p>
            <a:pPr algn="just">
              <a:spcAft>
                <a:spcPts val="0"/>
              </a:spcAft>
            </a:pPr>
            <a:endParaRPr lang="en-US" dirty="0">
              <a:solidFill>
                <a:schemeClr val="tx1"/>
              </a:solidFill>
              <a:latin typeface="Gill Sans Nova" panose="020B0602020104020203" pitchFamily="34" charset="0"/>
            </a:endParaRPr>
          </a:p>
          <a:p>
            <a:pPr>
              <a:spcAft>
                <a:spcPts val="0"/>
              </a:spcAft>
            </a:pPr>
            <a:endParaRPr lang="en-US" dirty="0">
              <a:solidFill>
                <a:schemeClr val="tx1"/>
              </a:solidFill>
              <a:latin typeface="Gill Sans Nova" panose="020B0602020104020203" pitchFamily="34" charset="0"/>
            </a:endParaRPr>
          </a:p>
          <a:p>
            <a:r>
              <a:rPr lang="en-US" dirty="0">
                <a:solidFill>
                  <a:schemeClr val="tx1"/>
                </a:solidFill>
                <a:latin typeface="Gill Sans Nova" panose="020B0602020104020203" pitchFamily="34" charset="0"/>
              </a:rPr>
              <a:t> </a:t>
            </a:r>
          </a:p>
        </p:txBody>
      </p:sp>
      <p:sp>
        <p:nvSpPr>
          <p:cNvPr id="6" name="Segnaposto numero diapositiva 5">
            <a:extLst>
              <a:ext uri="{FF2B5EF4-FFF2-40B4-BE49-F238E27FC236}">
                <a16:creationId xmlns:a16="http://schemas.microsoft.com/office/drawing/2014/main" id="{03D912FA-B422-4BB0-8923-A784581D3EB2}"/>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chemeClr val="tx1">
                    <a:alpha val="80000"/>
                  </a:schemeClr>
                </a:solidFill>
              </a:rPr>
              <a:t>8</a:t>
            </a:r>
            <a:endParaRPr lang="en-US">
              <a:solidFill>
                <a:schemeClr val="tx1">
                  <a:alpha val="80000"/>
                </a:schemeClr>
              </a:solidFill>
            </a:endParaRPr>
          </a:p>
        </p:txBody>
      </p:sp>
      <p:sp>
        <p:nvSpPr>
          <p:cNvPr id="14" name="Segnaposto piè di pagina 11">
            <a:extLst>
              <a:ext uri="{FF2B5EF4-FFF2-40B4-BE49-F238E27FC236}">
                <a16:creationId xmlns:a16="http://schemas.microsoft.com/office/drawing/2014/main" id="{29FDA081-BAFA-4331-80AF-217210C400D3}"/>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custDataLst>
      <p:tags r:id="rId1"/>
    </p:custDataLst>
    <p:extLst>
      <p:ext uri="{BB962C8B-B14F-4D97-AF65-F5344CB8AC3E}">
        <p14:creationId xmlns:p14="http://schemas.microsoft.com/office/powerpoint/2010/main" val="243630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89</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9" name="Segnaposto testo 8">
            <a:extLst>
              <a:ext uri="{FF2B5EF4-FFF2-40B4-BE49-F238E27FC236}">
                <a16:creationId xmlns:a16="http://schemas.microsoft.com/office/drawing/2014/main" id="{0D3C7D36-A12D-40CD-B5F5-58DCFFB29E66}"/>
              </a:ext>
            </a:extLst>
          </p:cNvPr>
          <p:cNvSpPr>
            <a:spLocks noGrp="1"/>
          </p:cNvSpPr>
          <p:nvPr>
            <p:ph type="body" idx="1"/>
          </p:nvPr>
        </p:nvSpPr>
        <p:spPr>
          <a:xfrm>
            <a:off x="488484" y="523010"/>
            <a:ext cx="10922792" cy="5765977"/>
          </a:xfrm>
        </p:spPr>
        <p:txBody>
          <a:bodyPr>
            <a:normAutofit/>
          </a:bodyPr>
          <a:lstStyle/>
          <a:p>
            <a:pPr marL="342900" indent="-342900" algn="just">
              <a:spcBef>
                <a:spcPts val="2800"/>
              </a:spcBef>
              <a:spcAft>
                <a:spcPts val="2800"/>
              </a:spcAft>
              <a:buFontTx/>
              <a:buChar char="-"/>
            </a:pPr>
            <a:r>
              <a:rPr lang="it-IT" sz="2400" dirty="0">
                <a:solidFill>
                  <a:schemeClr val="tx1"/>
                </a:solidFill>
                <a:latin typeface="Gill Sans Nova" panose="020B0602020104020203" pitchFamily="34" charset="0"/>
              </a:rPr>
              <a:t>Inoltre, il sistema di calcolo del tasso-soglia moratorio finisce per elevare il tetto oltre il quale l’operazione diviene usuraria ad un livello alquanto elevato: ad esempio, per i mutui ipotecari a tasso fisso, ad un TEGM "fisiologico" pari al 2,03% (ai sensi del DM 26.09.2020), corrisponde un tasso di mora-soglia dell’8,91% (in quanto al TEGM va sommata la maggiorazione di 1,9 punti percentuali, il tutto moltiplicato per ¼, più l’aggiunta di ulteriori 4 punti percentuali); ovviamente il differenziale tende a salire per le operazioni a tassi medi più elevati (ed a conseguenti </a:t>
            </a:r>
            <a:r>
              <a:rPr lang="it-IT" sz="2400" i="1" dirty="0">
                <a:solidFill>
                  <a:schemeClr val="tx1"/>
                </a:solidFill>
                <a:latin typeface="Gill Sans Nova" panose="020B0602020104020203" pitchFamily="34" charset="0"/>
              </a:rPr>
              <a:t>spread </a:t>
            </a:r>
            <a:r>
              <a:rPr lang="it-IT" sz="2400" dirty="0">
                <a:solidFill>
                  <a:schemeClr val="tx1"/>
                </a:solidFill>
                <a:latin typeface="Gill Sans Nova" panose="020B0602020104020203" pitchFamily="34" charset="0"/>
              </a:rPr>
              <a:t>più elevati).</a:t>
            </a:r>
          </a:p>
          <a:p>
            <a:pPr marL="342900" indent="-342900" algn="just">
              <a:buFontTx/>
              <a:buChar char="-"/>
            </a:pPr>
            <a:r>
              <a:rPr lang="it-IT" sz="2400" dirty="0">
                <a:solidFill>
                  <a:schemeClr val="tx1"/>
                </a:solidFill>
                <a:latin typeface="Gill Sans Nova" panose="020B0602020104020203" pitchFamily="34" charset="0"/>
              </a:rPr>
              <a:t>Il giudice ordinario, di fronte ad una norma amministrativa (secondaria), ai sensi degli artt. 4 e 5, </a:t>
            </a:r>
            <a:r>
              <a:rPr lang="it-IT" sz="2400" dirty="0" err="1">
                <a:solidFill>
                  <a:schemeClr val="tx1"/>
                </a:solidFill>
                <a:latin typeface="Gill Sans Nova" panose="020B0602020104020203" pitchFamily="34" charset="0"/>
              </a:rPr>
              <a:t>all.E</a:t>
            </a:r>
            <a:r>
              <a:rPr lang="it-IT" sz="2400" dirty="0">
                <a:solidFill>
                  <a:schemeClr val="tx1"/>
                </a:solidFill>
                <a:latin typeface="Gill Sans Nova" panose="020B0602020104020203" pitchFamily="34" charset="0"/>
              </a:rPr>
              <a:t>, </a:t>
            </a:r>
            <a:r>
              <a:rPr lang="it-IT" sz="2400" dirty="0" err="1">
                <a:solidFill>
                  <a:schemeClr val="tx1"/>
                </a:solidFill>
                <a:latin typeface="Gill Sans Nova" panose="020B0602020104020203" pitchFamily="34" charset="0"/>
              </a:rPr>
              <a:t>r.d.</a:t>
            </a:r>
            <a:r>
              <a:rPr lang="it-IT" sz="2400" dirty="0">
                <a:solidFill>
                  <a:schemeClr val="tx1"/>
                </a:solidFill>
                <a:latin typeface="Gill Sans Nova" panose="020B0602020104020203" pitchFamily="34" charset="0"/>
              </a:rPr>
              <a:t> 2248/1865, ha un potere limitato di sindacare la norma, potendola disapplicare se contraria al precetto primario.</a:t>
            </a:r>
          </a:p>
        </p:txBody>
      </p:sp>
    </p:spTree>
    <p:extLst>
      <p:ext uri="{BB962C8B-B14F-4D97-AF65-F5344CB8AC3E}">
        <p14:creationId xmlns:p14="http://schemas.microsoft.com/office/powerpoint/2010/main" val="257021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90</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9" name="Segnaposto testo 8">
            <a:extLst>
              <a:ext uri="{FF2B5EF4-FFF2-40B4-BE49-F238E27FC236}">
                <a16:creationId xmlns:a16="http://schemas.microsoft.com/office/drawing/2014/main" id="{0D3C7D36-A12D-40CD-B5F5-58DCFFB29E66}"/>
              </a:ext>
            </a:extLst>
          </p:cNvPr>
          <p:cNvSpPr>
            <a:spLocks noGrp="1"/>
          </p:cNvSpPr>
          <p:nvPr>
            <p:ph type="body" idx="1"/>
          </p:nvPr>
        </p:nvSpPr>
        <p:spPr>
          <a:xfrm>
            <a:off x="631429" y="307355"/>
            <a:ext cx="10922792" cy="5765977"/>
          </a:xfrm>
        </p:spPr>
        <p:txBody>
          <a:bodyPr>
            <a:normAutofit/>
          </a:bodyPr>
          <a:lstStyle/>
          <a:p>
            <a:pPr algn="ctr"/>
            <a:r>
              <a:rPr lang="it-IT" sz="2200" b="1" dirty="0">
                <a:solidFill>
                  <a:schemeClr val="tx1"/>
                </a:solidFill>
                <a:latin typeface="Gill Sans Nova" panose="020B0602020104020203" pitchFamily="34" charset="0"/>
              </a:rPr>
              <a:t>Art. 4</a:t>
            </a:r>
          </a:p>
          <a:p>
            <a:pPr algn="just"/>
            <a:r>
              <a:rPr lang="it-IT" sz="2200" dirty="0">
                <a:solidFill>
                  <a:schemeClr val="tx1"/>
                </a:solidFill>
                <a:latin typeface="Gill Sans Nova" panose="020B0602020104020203" pitchFamily="34" charset="0"/>
              </a:rPr>
              <a:t>1. Quando la contestazione cade sopra un diritto che si pretende leso da un atto dell'autorità amministrativa, i tribunali si limiteranno a conoscere degli effetti dell'atto stesso in relazione all'oggetto dedotto in giudizio.</a:t>
            </a:r>
          </a:p>
          <a:p>
            <a:pPr algn="just"/>
            <a:r>
              <a:rPr lang="it-IT" sz="2200" dirty="0">
                <a:solidFill>
                  <a:schemeClr val="tx1"/>
                </a:solidFill>
                <a:latin typeface="Gill Sans Nova" panose="020B0602020104020203" pitchFamily="34" charset="0"/>
              </a:rPr>
              <a:t>2. L'atto amministrativo non potrà essere revocato o modificato se non sovra ricorso alle competenti autorità amministrative, le quali si conformeranno al giudicato dei Tribunali in quanto riguarda il caso deciso.</a:t>
            </a:r>
          </a:p>
          <a:p>
            <a:pPr marL="342900" indent="-342900" algn="just">
              <a:buFontTx/>
              <a:buChar char="-"/>
            </a:pPr>
            <a:endParaRPr lang="it-IT" sz="2200" dirty="0">
              <a:solidFill>
                <a:schemeClr val="tx1"/>
              </a:solidFill>
              <a:latin typeface="Gill Sans Nova" panose="020B0602020104020203" pitchFamily="34" charset="0"/>
            </a:endParaRPr>
          </a:p>
          <a:p>
            <a:pPr algn="ctr"/>
            <a:r>
              <a:rPr lang="it-IT" sz="2200" b="1" dirty="0">
                <a:solidFill>
                  <a:schemeClr val="tx1"/>
                </a:solidFill>
                <a:latin typeface="Gill Sans Nova" panose="020B0602020104020203" pitchFamily="34" charset="0"/>
              </a:rPr>
              <a:t>Art. 5</a:t>
            </a:r>
          </a:p>
          <a:p>
            <a:pPr algn="just"/>
            <a:r>
              <a:rPr lang="it-IT" sz="2200" dirty="0">
                <a:solidFill>
                  <a:schemeClr val="tx1"/>
                </a:solidFill>
                <a:latin typeface="Gill Sans Nova" panose="020B0602020104020203" pitchFamily="34" charset="0"/>
              </a:rPr>
              <a:t>1. In questo, come in ogni altro caso, le autorità giudiziarie applicheranno gli atti amministrativi ed i regolamenti generali e locali </a:t>
            </a:r>
            <a:r>
              <a:rPr lang="it-IT" sz="2200" b="1" dirty="0">
                <a:solidFill>
                  <a:schemeClr val="tx1"/>
                </a:solidFill>
                <a:latin typeface="Gill Sans Nova" panose="020B0602020104020203" pitchFamily="34" charset="0"/>
              </a:rPr>
              <a:t>in quanto siano conformi alle leggi.</a:t>
            </a:r>
          </a:p>
        </p:txBody>
      </p:sp>
    </p:spTree>
    <p:extLst>
      <p:ext uri="{BB962C8B-B14F-4D97-AF65-F5344CB8AC3E}">
        <p14:creationId xmlns:p14="http://schemas.microsoft.com/office/powerpoint/2010/main" val="4192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fade">
                                      <p:cBhvr>
                                        <p:cTn id="16" dur="500"/>
                                        <p:tgtEl>
                                          <p:spTgt spid="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91</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9" name="Segnaposto testo 8">
            <a:extLst>
              <a:ext uri="{FF2B5EF4-FFF2-40B4-BE49-F238E27FC236}">
                <a16:creationId xmlns:a16="http://schemas.microsoft.com/office/drawing/2014/main" id="{0D3C7D36-A12D-40CD-B5F5-58DCFFB29E66}"/>
              </a:ext>
            </a:extLst>
          </p:cNvPr>
          <p:cNvSpPr>
            <a:spLocks noGrp="1"/>
          </p:cNvSpPr>
          <p:nvPr>
            <p:ph type="body" idx="1"/>
          </p:nvPr>
        </p:nvSpPr>
        <p:spPr>
          <a:xfrm>
            <a:off x="631034" y="536750"/>
            <a:ext cx="10922792" cy="5765977"/>
          </a:xfrm>
        </p:spPr>
        <p:txBody>
          <a:bodyPr>
            <a:normAutofit/>
          </a:bodyPr>
          <a:lstStyle/>
          <a:p>
            <a:pPr algn="just">
              <a:spcBef>
                <a:spcPts val="0"/>
              </a:spcBef>
              <a:spcAft>
                <a:spcPts val="0"/>
              </a:spcAft>
            </a:pPr>
            <a:r>
              <a:rPr lang="it-IT" sz="2200" dirty="0">
                <a:solidFill>
                  <a:schemeClr val="tx1"/>
                </a:solidFill>
                <a:latin typeface="Gill Sans Nova" panose="020B0602020104020203" pitchFamily="34" charset="0"/>
              </a:rPr>
              <a:t>Giammai il giudice ordinario, quindi, può compiere una interpretazione additiva al fine di integrare lacune della norma amministrativa, creando una norma giuridica in caso di deficit della stessa, al pari di quanto compiuto nella materia </a:t>
            </a:r>
            <a:r>
              <a:rPr lang="it-IT" sz="2200" i="1" dirty="0">
                <a:solidFill>
                  <a:schemeClr val="tx1"/>
                </a:solidFill>
                <a:latin typeface="Gill Sans Nova" panose="020B0602020104020203" pitchFamily="34" charset="0"/>
              </a:rPr>
              <a:t>de qua </a:t>
            </a:r>
            <a:r>
              <a:rPr lang="it-IT" sz="2200" dirty="0">
                <a:solidFill>
                  <a:schemeClr val="tx1"/>
                </a:solidFill>
                <a:latin typeface="Gill Sans Nova" panose="020B0602020104020203" pitchFamily="34" charset="0"/>
              </a:rPr>
              <a:t>dalle SS.UU.</a:t>
            </a:r>
          </a:p>
          <a:p>
            <a:pPr algn="just">
              <a:spcBef>
                <a:spcPts val="0"/>
              </a:spcBef>
              <a:spcAft>
                <a:spcPts val="0"/>
              </a:spcAft>
            </a:pPr>
            <a:r>
              <a:rPr lang="it-IT" sz="2200" dirty="0">
                <a:solidFill>
                  <a:schemeClr val="tx1"/>
                </a:solidFill>
                <a:latin typeface="Gill Sans Nova" panose="020B0602020104020203" pitchFamily="34" charset="0"/>
              </a:rPr>
              <a:t>Nel caso di specie, è stato osservato che è indubitabile che la disciplina antiusura si fonda su rilevazioni trimestrali e non su indagini a fini conoscitivi, tra le quali non è lecito fare commistioni in funzione del principio di simmetria. </a:t>
            </a:r>
          </a:p>
          <a:p>
            <a:pPr algn="just">
              <a:spcBef>
                <a:spcPts val="0"/>
              </a:spcBef>
              <a:spcAft>
                <a:spcPts val="0"/>
              </a:spcAft>
            </a:pPr>
            <a:endParaRPr lang="it-IT" sz="2200" dirty="0">
              <a:solidFill>
                <a:schemeClr val="tx1"/>
              </a:solidFill>
              <a:latin typeface="Gill Sans Nova" panose="020B0602020104020203" pitchFamily="34" charset="0"/>
            </a:endParaRPr>
          </a:p>
          <a:p>
            <a:pPr algn="just"/>
            <a:r>
              <a:rPr lang="it-IT" sz="2200" dirty="0">
                <a:solidFill>
                  <a:schemeClr val="tx1"/>
                </a:solidFill>
                <a:latin typeface="Gill Sans Nova" panose="020B0602020104020203" pitchFamily="34" charset="0"/>
              </a:rPr>
              <a:t>-  Privo di fondamento, si contesta, sarebbe estendere l’affermazione del principio di simmetria, compiuta da Cass. 16303/2018 relativamente alla CMS, anche alla disciplina sugli interessi moratori usurari, allorché la prima è sempre stata oggetto di rilevazione trimestrale e registrata in forma separata rispetto ad altre voci rilevanti in materia di operazioni di finanziamento (difformemente dal tasso-soglia moratorio, costruito su una maggiorazione applicata al TEGM). </a:t>
            </a:r>
          </a:p>
        </p:txBody>
      </p:sp>
    </p:spTree>
    <p:extLst>
      <p:ext uri="{BB962C8B-B14F-4D97-AF65-F5344CB8AC3E}">
        <p14:creationId xmlns:p14="http://schemas.microsoft.com/office/powerpoint/2010/main" val="166274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92</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9" name="Segnaposto testo 8">
            <a:extLst>
              <a:ext uri="{FF2B5EF4-FFF2-40B4-BE49-F238E27FC236}">
                <a16:creationId xmlns:a16="http://schemas.microsoft.com/office/drawing/2014/main" id="{0D3C7D36-A12D-40CD-B5F5-58DCFFB29E66}"/>
              </a:ext>
            </a:extLst>
          </p:cNvPr>
          <p:cNvSpPr>
            <a:spLocks noGrp="1"/>
          </p:cNvSpPr>
          <p:nvPr>
            <p:ph type="body" idx="1"/>
          </p:nvPr>
        </p:nvSpPr>
        <p:spPr>
          <a:xfrm>
            <a:off x="631034" y="536750"/>
            <a:ext cx="10922792" cy="5765977"/>
          </a:xfrm>
        </p:spPr>
        <p:txBody>
          <a:bodyPr>
            <a:normAutofit/>
          </a:bodyPr>
          <a:lstStyle/>
          <a:p>
            <a:pPr algn="just">
              <a:spcBef>
                <a:spcPts val="0"/>
              </a:spcBef>
              <a:spcAft>
                <a:spcPts val="0"/>
              </a:spcAft>
            </a:pPr>
            <a:r>
              <a:rPr lang="it-IT" sz="2200" dirty="0">
                <a:solidFill>
                  <a:schemeClr val="tx1"/>
                </a:solidFill>
                <a:latin typeface="Gill Sans Nova" panose="020B0602020104020203" pitchFamily="34" charset="0"/>
              </a:rPr>
              <a:t>-   In aggiunta, è stato considerato che l’art. 2, comma 4, l. 108/1996 prevede che il limite «[…]oltre il quale gli interessi sono sempre usurari è stabilito nel tasso medio risultante dall’ultima rilevazione pubblicata sulla Gazzetta Ufficiale […]», non nel tasso rinveniente dalla maggiorazione da rilevarsi, in termini campionari, sulla base di criteri che non si conoscono. Non vi sono altri tassi medi pubblicati in Gazzetta oltre ai valori del TEGM, non è pubblicato un tasso medio per la mora, non è stato mai esplicitato in Gazzetta o nei Decreti del MEF che per la mora dovesse essere considerata la maggiorazione di 2,1 punti, aggiungendola al tasso medio di rilevazione e maggiorando il tutto del 50% (e così via per le altre modalità di calcolo). </a:t>
            </a:r>
          </a:p>
        </p:txBody>
      </p:sp>
    </p:spTree>
    <p:extLst>
      <p:ext uri="{BB962C8B-B14F-4D97-AF65-F5344CB8AC3E}">
        <p14:creationId xmlns:p14="http://schemas.microsoft.com/office/powerpoint/2010/main" val="427207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93</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9" name="Segnaposto testo 8">
            <a:extLst>
              <a:ext uri="{FF2B5EF4-FFF2-40B4-BE49-F238E27FC236}">
                <a16:creationId xmlns:a16="http://schemas.microsoft.com/office/drawing/2014/main" id="{0D3C7D36-A12D-40CD-B5F5-58DCFFB29E66}"/>
              </a:ext>
            </a:extLst>
          </p:cNvPr>
          <p:cNvSpPr>
            <a:spLocks noGrp="1"/>
          </p:cNvSpPr>
          <p:nvPr>
            <p:ph type="body" idx="1"/>
          </p:nvPr>
        </p:nvSpPr>
        <p:spPr>
          <a:xfrm>
            <a:off x="480113" y="609600"/>
            <a:ext cx="10922792" cy="5765977"/>
          </a:xfrm>
        </p:spPr>
        <p:txBody>
          <a:bodyPr>
            <a:normAutofit fontScale="92500" lnSpcReduction="10000"/>
          </a:bodyPr>
          <a:lstStyle/>
          <a:p>
            <a:pPr algn="just">
              <a:spcBef>
                <a:spcPts val="0"/>
              </a:spcBef>
              <a:spcAft>
                <a:spcPts val="0"/>
              </a:spcAft>
            </a:pPr>
            <a:r>
              <a:rPr lang="it-IT" sz="2400" dirty="0">
                <a:solidFill>
                  <a:schemeClr val="tx1"/>
                </a:solidFill>
                <a:latin typeface="Gill Sans Nova" panose="020B0602020104020203" pitchFamily="34" charset="0"/>
              </a:rPr>
              <a:t>Le ultime considerazioni critiche riguardano l’interpretazione offerta in sentenza dell’art. 1815, comma 2, c.c., circa la non debenza della sola parte di interessi moratori "oltre soglia", e la distinzione tra interessi moratori dovuti "in astratto" e "in concreto".</a:t>
            </a:r>
          </a:p>
          <a:p>
            <a:pPr algn="just">
              <a:spcBef>
                <a:spcPts val="0"/>
              </a:spcBef>
              <a:spcAft>
                <a:spcPts val="0"/>
              </a:spcAft>
            </a:pPr>
            <a:endParaRPr lang="it-IT" sz="2400" dirty="0">
              <a:solidFill>
                <a:schemeClr val="tx1"/>
              </a:solidFill>
              <a:latin typeface="Gill Sans Nova" panose="020B0602020104020203" pitchFamily="34" charset="0"/>
            </a:endParaRPr>
          </a:p>
          <a:p>
            <a:pPr marL="342900" indent="-342900" algn="just">
              <a:spcBef>
                <a:spcPts val="0"/>
              </a:spcBef>
              <a:spcAft>
                <a:spcPts val="0"/>
              </a:spcAft>
              <a:buFontTx/>
              <a:buChar char="-"/>
            </a:pPr>
            <a:r>
              <a:rPr lang="it-IT" sz="2400" dirty="0">
                <a:solidFill>
                  <a:schemeClr val="tx1"/>
                </a:solidFill>
                <a:latin typeface="Gill Sans Nova" panose="020B0602020104020203" pitchFamily="34" charset="0"/>
              </a:rPr>
              <a:t>Quanto alla sanzione, si è osservato che: </a:t>
            </a:r>
          </a:p>
          <a:p>
            <a:pPr marL="800100" lvl="1" indent="-342900" algn="just">
              <a:spcBef>
                <a:spcPts val="0"/>
              </a:spcBef>
              <a:spcAft>
                <a:spcPts val="0"/>
              </a:spcAft>
              <a:buFont typeface="Courier New" panose="02070309020205020404" pitchFamily="49" charset="0"/>
              <a:buChar char="o"/>
            </a:pPr>
            <a:r>
              <a:rPr lang="it-IT" sz="2400" dirty="0">
                <a:solidFill>
                  <a:schemeClr val="tx1"/>
                </a:solidFill>
                <a:latin typeface="Gill Sans Nova" panose="020B0602020104020203" pitchFamily="34" charset="0"/>
              </a:rPr>
              <a:t>potrebbe essere stata introdotta una disparità di trattamento nel caso in cui siano usurari gli interessi corrispettivi, allorché non si comprende se in questo caso anche questi debbano essere ridotti alla soglia legale o (secondo l’interpretazione tradizionale) non siano dovuti interessi </a:t>
            </a:r>
            <a:r>
              <a:rPr lang="it-IT" sz="2400" i="1" dirty="0">
                <a:solidFill>
                  <a:schemeClr val="tx1"/>
                </a:solidFill>
                <a:latin typeface="Gill Sans Nova" panose="020B0602020104020203" pitchFamily="34" charset="0"/>
              </a:rPr>
              <a:t>tout court;</a:t>
            </a:r>
            <a:r>
              <a:rPr lang="it-IT" sz="2400" dirty="0">
                <a:solidFill>
                  <a:schemeClr val="tx1"/>
                </a:solidFill>
                <a:latin typeface="Gill Sans Nova" panose="020B0602020104020203" pitchFamily="34" charset="0"/>
              </a:rPr>
              <a:t> </a:t>
            </a:r>
          </a:p>
          <a:p>
            <a:pPr marL="800100" lvl="1" indent="-342900" algn="just">
              <a:spcBef>
                <a:spcPts val="0"/>
              </a:spcBef>
              <a:spcAft>
                <a:spcPts val="0"/>
              </a:spcAft>
              <a:buFont typeface="Courier New" panose="02070309020205020404" pitchFamily="49" charset="0"/>
              <a:buChar char="o"/>
            </a:pPr>
            <a:r>
              <a:rPr lang="it-IT" sz="2400" dirty="0">
                <a:solidFill>
                  <a:schemeClr val="tx1"/>
                </a:solidFill>
                <a:latin typeface="Gill Sans Nova" panose="020B0602020104020203" pitchFamily="34" charset="0"/>
              </a:rPr>
              <a:t>la ricostruzione tradisce le finalità della l. 108/1996, volta a reprimere il fenomeno usurario in senso punitivo, essendo dunque compatibile con questa prospettiva la sanzione della gratuità del mutuo;</a:t>
            </a:r>
          </a:p>
          <a:p>
            <a:pPr marL="800100" lvl="1" indent="-342900" algn="just">
              <a:spcBef>
                <a:spcPts val="0"/>
              </a:spcBef>
              <a:spcAft>
                <a:spcPts val="0"/>
              </a:spcAft>
              <a:buFont typeface="Courier New" panose="02070309020205020404" pitchFamily="49" charset="0"/>
              <a:buChar char="o"/>
            </a:pPr>
            <a:r>
              <a:rPr lang="it-IT" sz="2400" dirty="0">
                <a:solidFill>
                  <a:schemeClr val="tx1"/>
                </a:solidFill>
                <a:latin typeface="Gill Sans Nova" panose="020B0602020104020203" pitchFamily="34" charset="0"/>
              </a:rPr>
              <a:t>il frazionamento operato dalla Corte nell’ottica della sanzione degli interessi di mora usurari viene meno rispetto al principio di onnicomprensività, sancito all’art. 644, comma 4, c.p. («</a:t>
            </a:r>
            <a:r>
              <a:rPr lang="it-IT" sz="2400" dirty="0">
                <a:latin typeface="Gill Sans Nova" panose="020B0602020104020203" pitchFamily="34" charset="0"/>
              </a:rPr>
              <a:t>p</a:t>
            </a:r>
            <a:r>
              <a:rPr lang="it-IT" sz="2400" dirty="0">
                <a:solidFill>
                  <a:schemeClr val="tx1"/>
                </a:solidFill>
                <a:latin typeface="Gill Sans Nova" panose="020B0602020104020203" pitchFamily="34" charset="0"/>
              </a:rPr>
              <a:t>er la determinazione del tasso di interesse usurario si tiene conto delle commissioni, remunerazioni a qualsiasi titolo e delle spese») nella valutazione del tasso usurario;</a:t>
            </a:r>
          </a:p>
          <a:p>
            <a:pPr algn="just">
              <a:spcBef>
                <a:spcPts val="0"/>
              </a:spcBef>
              <a:spcAft>
                <a:spcPts val="0"/>
              </a:spcAft>
            </a:pPr>
            <a:endParaRPr lang="it-IT" sz="2200" dirty="0">
              <a:solidFill>
                <a:schemeClr val="tx1"/>
              </a:solidFill>
              <a:latin typeface="Gill Sans Nova" panose="020B0602020104020203" pitchFamily="34" charset="0"/>
            </a:endParaRPr>
          </a:p>
          <a:p>
            <a:pPr algn="just">
              <a:spcBef>
                <a:spcPts val="0"/>
              </a:spcBef>
              <a:spcAft>
                <a:spcPts val="0"/>
              </a:spcAft>
            </a:pPr>
            <a:endParaRPr lang="it-IT" sz="2200" dirty="0">
              <a:solidFill>
                <a:schemeClr val="tx1"/>
              </a:solidFill>
              <a:latin typeface="Gill Sans Nova" panose="020B0602020104020203" pitchFamily="34" charset="0"/>
            </a:endParaRPr>
          </a:p>
        </p:txBody>
      </p:sp>
    </p:spTree>
    <p:extLst>
      <p:ext uri="{BB962C8B-B14F-4D97-AF65-F5344CB8AC3E}">
        <p14:creationId xmlns:p14="http://schemas.microsoft.com/office/powerpoint/2010/main" val="293231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fade">
                                      <p:cBhvr>
                                        <p:cTn id="16" dur="500"/>
                                        <p:tgtEl>
                                          <p:spTgt spid="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81CF131-2BD3-4BA3-8A56-C9EC6F19070E}"/>
              </a:ext>
            </a:extLst>
          </p:cNvPr>
          <p:cNvPicPr>
            <a:picLocks noChangeAspect="1"/>
          </p:cNvPicPr>
          <p:nvPr/>
        </p:nvPicPr>
        <p:blipFill rotWithShape="1">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865" b="7865"/>
          <a:stretch/>
        </p:blipFill>
        <p:spPr>
          <a:xfrm>
            <a:off x="3174" y="10"/>
            <a:ext cx="12192000" cy="6857990"/>
          </a:xfrm>
          <a:prstGeom prst="rect">
            <a:avLst/>
          </a:prstGeom>
        </p:spPr>
      </p:pic>
      <p:sp>
        <p:nvSpPr>
          <p:cNvPr id="4" name="Segnaposto numero diapositiva 3">
            <a:extLst>
              <a:ext uri="{FF2B5EF4-FFF2-40B4-BE49-F238E27FC236}">
                <a16:creationId xmlns:a16="http://schemas.microsoft.com/office/drawing/2014/main" id="{D30A49E8-3F4F-4953-BCEE-850F3CB73059}"/>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94</a:t>
            </a:r>
          </a:p>
        </p:txBody>
      </p:sp>
      <p:sp>
        <p:nvSpPr>
          <p:cNvPr id="28" name="Segnaposto piè di pagina 11">
            <a:extLst>
              <a:ext uri="{FF2B5EF4-FFF2-40B4-BE49-F238E27FC236}">
                <a16:creationId xmlns:a16="http://schemas.microsoft.com/office/drawing/2014/main" id="{D7C2D99C-F402-40E7-847A-27BA31261E8D}"/>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9" name="Segnaposto testo 8">
            <a:extLst>
              <a:ext uri="{FF2B5EF4-FFF2-40B4-BE49-F238E27FC236}">
                <a16:creationId xmlns:a16="http://schemas.microsoft.com/office/drawing/2014/main" id="{0D3C7D36-A12D-40CD-B5F5-58DCFFB29E66}"/>
              </a:ext>
            </a:extLst>
          </p:cNvPr>
          <p:cNvSpPr>
            <a:spLocks noGrp="1"/>
          </p:cNvSpPr>
          <p:nvPr>
            <p:ph type="body" idx="1"/>
          </p:nvPr>
        </p:nvSpPr>
        <p:spPr>
          <a:xfrm>
            <a:off x="480113" y="609600"/>
            <a:ext cx="10922792" cy="5765977"/>
          </a:xfrm>
        </p:spPr>
        <p:txBody>
          <a:bodyPr>
            <a:normAutofit/>
          </a:bodyPr>
          <a:lstStyle/>
          <a:p>
            <a:pPr marL="342900" indent="-342900" algn="just">
              <a:spcBef>
                <a:spcPts val="0"/>
              </a:spcBef>
              <a:spcAft>
                <a:spcPts val="0"/>
              </a:spcAft>
              <a:buFontTx/>
              <a:buChar char="-"/>
            </a:pPr>
            <a:r>
              <a:rPr lang="it-IT" sz="2400" dirty="0">
                <a:solidFill>
                  <a:schemeClr val="tx1"/>
                </a:solidFill>
                <a:latin typeface="Gill Sans Nova" panose="020B0602020104020203" pitchFamily="34" charset="0"/>
              </a:rPr>
              <a:t>Quanto alla "dicotomia" «interessi moratori "in astratto" e "in concreto"», pare condivisibile la censura secondo cui essa è in contrasto, ancora una volta, con la l. 108/1996, la quale, attribuendo rilievo al momento della pattuizione degli interessi ai fini della valutazione dell’</a:t>
            </a:r>
            <a:r>
              <a:rPr lang="it-IT" sz="2400" dirty="0" err="1">
                <a:solidFill>
                  <a:schemeClr val="tx1"/>
                </a:solidFill>
                <a:latin typeface="Gill Sans Nova" panose="020B0602020104020203" pitchFamily="34" charset="0"/>
              </a:rPr>
              <a:t>usurarietà</a:t>
            </a:r>
            <a:r>
              <a:rPr lang="it-IT" sz="2400" dirty="0">
                <a:solidFill>
                  <a:schemeClr val="tx1"/>
                </a:solidFill>
                <a:latin typeface="Gill Sans Nova" panose="020B0602020104020203" pitchFamily="34" charset="0"/>
              </a:rPr>
              <a:t>, non convalida di certo l’ipotesi per cui, se il creditore contiene entro la soglia dell’usura la pretesa concreta degli interessi, pur in presenza di una pattuizione recante importo "sopra soglia", viene a "purgare" l’illecito inizialmente commesso.</a:t>
            </a:r>
          </a:p>
          <a:p>
            <a:pPr algn="just">
              <a:spcBef>
                <a:spcPts val="0"/>
              </a:spcBef>
              <a:spcAft>
                <a:spcPts val="0"/>
              </a:spcAft>
            </a:pPr>
            <a:endParaRPr lang="it-IT" sz="2400" dirty="0">
              <a:solidFill>
                <a:schemeClr val="tx1"/>
              </a:solidFill>
              <a:latin typeface="Gill Sans Nova" panose="020B0602020104020203" pitchFamily="34" charset="0"/>
            </a:endParaRPr>
          </a:p>
        </p:txBody>
      </p:sp>
    </p:spTree>
    <p:extLst>
      <p:ext uri="{BB962C8B-B14F-4D97-AF65-F5344CB8AC3E}">
        <p14:creationId xmlns:p14="http://schemas.microsoft.com/office/powerpoint/2010/main" val="1058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9" name="Rectangle 28">
            <a:extLst>
              <a:ext uri="{FF2B5EF4-FFF2-40B4-BE49-F238E27FC236}">
                <a16:creationId xmlns:a16="http://schemas.microsoft.com/office/drawing/2014/main" id="{8F4E830A-06F9-4EAA-9E65-110CF2421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A870755-FF31-4473-A027-B6E97784703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7553" b="8177"/>
          <a:stretch/>
        </p:blipFill>
        <p:spPr>
          <a:xfrm>
            <a:off x="3174" y="10"/>
            <a:ext cx="12192000" cy="6857990"/>
          </a:xfrm>
          <a:prstGeom prst="rect">
            <a:avLst/>
          </a:prstGeom>
        </p:spPr>
      </p:pic>
      <p:sp>
        <p:nvSpPr>
          <p:cNvPr id="2" name="Titolo 1">
            <a:extLst>
              <a:ext uri="{FF2B5EF4-FFF2-40B4-BE49-F238E27FC236}">
                <a16:creationId xmlns:a16="http://schemas.microsoft.com/office/drawing/2014/main" id="{431F33DD-4448-4E13-A5FB-418F50C0391B}"/>
              </a:ext>
            </a:extLst>
          </p:cNvPr>
          <p:cNvSpPr>
            <a:spLocks noGrp="1"/>
          </p:cNvSpPr>
          <p:nvPr>
            <p:ph type="title"/>
          </p:nvPr>
        </p:nvSpPr>
        <p:spPr>
          <a:xfrm>
            <a:off x="677863" y="101944"/>
            <a:ext cx="7631636" cy="985586"/>
          </a:xfrm>
        </p:spPr>
        <p:txBody>
          <a:bodyPr vert="horz" lIns="91440" tIns="45720" rIns="91440" bIns="45720" rtlCol="0" anchor="ctr">
            <a:normAutofit/>
          </a:bodyPr>
          <a:lstStyle/>
          <a:p>
            <a:r>
              <a:rPr lang="en-US" sz="3600" dirty="0"/>
              <a:t>Il </a:t>
            </a:r>
            <a:r>
              <a:rPr lang="en-US" sz="3600" dirty="0" err="1"/>
              <a:t>pegno</a:t>
            </a:r>
            <a:r>
              <a:rPr lang="en-US" sz="3600" dirty="0"/>
              <a:t> </a:t>
            </a:r>
            <a:r>
              <a:rPr lang="en-US" sz="3600" i="1" dirty="0"/>
              <a:t>omnibus</a:t>
            </a:r>
          </a:p>
        </p:txBody>
      </p:sp>
      <p:sp>
        <p:nvSpPr>
          <p:cNvPr id="3" name="Segnaposto testo 2">
            <a:extLst>
              <a:ext uri="{FF2B5EF4-FFF2-40B4-BE49-F238E27FC236}">
                <a16:creationId xmlns:a16="http://schemas.microsoft.com/office/drawing/2014/main" id="{EB150C4F-5E85-4F39-881D-DDFE31308132}"/>
              </a:ext>
            </a:extLst>
          </p:cNvPr>
          <p:cNvSpPr>
            <a:spLocks noGrp="1"/>
          </p:cNvSpPr>
          <p:nvPr>
            <p:ph type="body" idx="1"/>
          </p:nvPr>
        </p:nvSpPr>
        <p:spPr>
          <a:xfrm>
            <a:off x="883049" y="1019183"/>
            <a:ext cx="9631626" cy="5153017"/>
          </a:xfrm>
        </p:spPr>
        <p:txBody>
          <a:bodyPr vert="horz" lIns="91440" tIns="45720" rIns="91440" bIns="45720" rtlCol="0" anchor="ctr">
            <a:normAutofit/>
          </a:bodyPr>
          <a:lstStyle/>
          <a:p>
            <a:pPr algn="just"/>
            <a:r>
              <a:rPr lang="en-US" sz="2400" dirty="0">
                <a:solidFill>
                  <a:schemeClr val="tx1"/>
                </a:solidFill>
                <a:latin typeface="Gill Sans Nova" panose="020B0602020104020203" pitchFamily="34" charset="0"/>
              </a:rPr>
              <a:t>Nella </a:t>
            </a:r>
            <a:r>
              <a:rPr lang="en-US" sz="2400" dirty="0" err="1">
                <a:solidFill>
                  <a:schemeClr val="tx1"/>
                </a:solidFill>
                <a:latin typeface="Gill Sans Nova" panose="020B0602020104020203" pitchFamily="34" charset="0"/>
              </a:rPr>
              <a:t>più</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generale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figura</a:t>
            </a:r>
            <a:r>
              <a:rPr lang="en-US" sz="2400" dirty="0">
                <a:solidFill>
                  <a:schemeClr val="tx1"/>
                </a:solidFill>
                <a:latin typeface="Gill Sans Nova" panose="020B0602020104020203" pitchFamily="34" charset="0"/>
              </a:rPr>
              <a:t> del </a:t>
            </a:r>
            <a:r>
              <a:rPr lang="en-US" sz="2400" dirty="0" err="1">
                <a:solidFill>
                  <a:schemeClr val="tx1"/>
                </a:solidFill>
                <a:latin typeface="Gill Sans Nova" panose="020B0602020104020203" pitchFamily="34" charset="0"/>
              </a:rPr>
              <a:t>pegno</a:t>
            </a:r>
            <a:r>
              <a:rPr lang="en-US" sz="2400" dirty="0">
                <a:solidFill>
                  <a:schemeClr val="tx1"/>
                </a:solidFill>
                <a:latin typeface="Gill Sans Nova" panose="020B0602020104020203" pitchFamily="34" charset="0"/>
              </a:rPr>
              <a:t> – quale </a:t>
            </a:r>
            <a:r>
              <a:rPr lang="en-US" sz="2400" dirty="0" err="1">
                <a:solidFill>
                  <a:schemeClr val="tx1"/>
                </a:solidFill>
                <a:latin typeface="Gill Sans Nova" panose="020B0602020104020203" pitchFamily="34" charset="0"/>
              </a:rPr>
              <a:t>diritto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reale</a:t>
            </a:r>
            <a:r>
              <a:rPr lang="en-US" sz="2400" dirty="0">
                <a:solidFill>
                  <a:schemeClr val="tx1"/>
                </a:solidFill>
                <a:latin typeface="Gill Sans Nova" panose="020B0602020104020203" pitchFamily="34" charset="0"/>
              </a:rPr>
              <a:t> di </a:t>
            </a:r>
            <a:r>
              <a:rPr lang="en-US" sz="2400" dirty="0" err="1">
                <a:solidFill>
                  <a:schemeClr val="tx1"/>
                </a:solidFill>
                <a:latin typeface="Gill Sans Nova" panose="020B0602020104020203" pitchFamily="34" charset="0"/>
              </a:rPr>
              <a:t>garanzia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che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costituisce</a:t>
            </a:r>
            <a:r>
              <a:rPr lang="en-US" sz="2400" dirty="0">
                <a:solidFill>
                  <a:schemeClr val="tx1"/>
                </a:solidFill>
                <a:latin typeface="Gill Sans Nova" panose="020B0602020104020203" pitchFamily="34" charset="0"/>
              </a:rPr>
              <a:t> a </a:t>
            </a:r>
            <a:r>
              <a:rPr lang="en-US" sz="2400" dirty="0" err="1">
                <a:solidFill>
                  <a:schemeClr val="tx1"/>
                </a:solidFill>
                <a:latin typeface="Gill Sans Nova" panose="020B0602020104020203" pitchFamily="34" charset="0"/>
              </a:rPr>
              <a:t>favore</a:t>
            </a:r>
            <a:r>
              <a:rPr lang="en-US" sz="2400" dirty="0">
                <a:solidFill>
                  <a:schemeClr val="tx1"/>
                </a:solidFill>
                <a:latin typeface="Gill Sans Nova" panose="020B0602020104020203" pitchFamily="34" charset="0"/>
              </a:rPr>
              <a:t> del </a:t>
            </a:r>
            <a:r>
              <a:rPr lang="en-US" sz="2400" dirty="0" err="1">
                <a:solidFill>
                  <a:schemeClr val="tx1"/>
                </a:solidFill>
                <a:latin typeface="Gill Sans Nova" panose="020B0602020104020203" pitchFamily="34" charset="0"/>
              </a:rPr>
              <a:t>creditore</a:t>
            </a:r>
            <a:r>
              <a:rPr lang="en-US" sz="2400" dirty="0">
                <a:solidFill>
                  <a:schemeClr val="tx1"/>
                </a:solidFill>
                <a:latin typeface="Gill Sans Nova" panose="020B0602020104020203" pitchFamily="34" charset="0"/>
              </a:rPr>
              <a:t> una causa </a:t>
            </a:r>
            <a:r>
              <a:rPr lang="en-US" sz="2400" dirty="0" err="1">
                <a:solidFill>
                  <a:schemeClr val="tx1"/>
                </a:solidFill>
                <a:latin typeface="Gill Sans Nova" panose="020B0602020104020203" pitchFamily="34" charset="0"/>
              </a:rPr>
              <a:t>legittima</a:t>
            </a:r>
            <a:r>
              <a:rPr lang="en-US" sz="2400" dirty="0">
                <a:solidFill>
                  <a:schemeClr val="tx1"/>
                </a:solidFill>
                <a:latin typeface="Gill Sans Nova" panose="020B0602020104020203" pitchFamily="34" charset="0"/>
              </a:rPr>
              <a:t> di </a:t>
            </a:r>
            <a:r>
              <a:rPr lang="en-US" sz="2400" dirty="0" err="1">
                <a:solidFill>
                  <a:schemeClr val="tx1"/>
                </a:solidFill>
                <a:latin typeface="Gill Sans Nova" panose="020B0602020104020203" pitchFamily="34" charset="0"/>
              </a:rPr>
              <a:t>prelazione</a:t>
            </a:r>
            <a:r>
              <a:rPr lang="en-US" sz="2400" dirty="0">
                <a:solidFill>
                  <a:schemeClr val="tx1"/>
                </a:solidFill>
                <a:latin typeface="Gill Sans Nova" panose="020B0602020104020203" pitchFamily="34" charset="0"/>
              </a:rPr>
              <a:t> in </a:t>
            </a:r>
            <a:r>
              <a:rPr lang="en-US" sz="2400" dirty="0" err="1">
                <a:solidFill>
                  <a:schemeClr val="tx1"/>
                </a:solidFill>
                <a:latin typeface="Gill Sans Nova" panose="020B0602020104020203" pitchFamily="34" charset="0"/>
              </a:rPr>
              <a:t>chiave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esecutiva</a:t>
            </a:r>
            <a:r>
              <a:rPr lang="en-US" sz="2400" dirty="0">
                <a:solidFill>
                  <a:schemeClr val="tx1"/>
                </a:solidFill>
                <a:latin typeface="Gill Sans Nova" panose="020B0602020104020203" pitchFamily="34" charset="0"/>
              </a:rPr>
              <a:t> – è </a:t>
            </a:r>
            <a:r>
              <a:rPr lang="en-US" sz="2400" dirty="0" err="1">
                <a:solidFill>
                  <a:schemeClr val="tx1"/>
                </a:solidFill>
                <a:latin typeface="Gill Sans Nova" panose="020B0602020104020203" pitchFamily="34" charset="0"/>
              </a:rPr>
              <a:t>possibile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rinvenire</a:t>
            </a:r>
            <a:r>
              <a:rPr lang="en-US" sz="2400" dirty="0">
                <a:solidFill>
                  <a:schemeClr val="tx1"/>
                </a:solidFill>
                <a:latin typeface="Gill Sans Nova" panose="020B0602020104020203" pitchFamily="34" charset="0"/>
              </a:rPr>
              <a:t> una </a:t>
            </a:r>
            <a:r>
              <a:rPr lang="en-US" sz="2400" dirty="0" err="1">
                <a:solidFill>
                  <a:schemeClr val="tx1"/>
                </a:solidFill>
                <a:latin typeface="Gill Sans Nova" panose="020B0602020104020203" pitchFamily="34" charset="0"/>
              </a:rPr>
              <a:t>particolare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categoria</a:t>
            </a:r>
            <a:r>
              <a:rPr lang="en-US" sz="2400" dirty="0">
                <a:solidFill>
                  <a:schemeClr val="tx1"/>
                </a:solidFill>
                <a:latin typeface="Gill Sans Nova" panose="020B0602020104020203" pitchFamily="34" charset="0"/>
              </a:rPr>
              <a:t> di </a:t>
            </a:r>
            <a:r>
              <a:rPr lang="en-US" sz="2400" dirty="0" err="1">
                <a:solidFill>
                  <a:schemeClr val="tx1"/>
                </a:solidFill>
                <a:latin typeface="Gill Sans Nova" panose="020B0602020104020203" pitchFamily="34" charset="0"/>
              </a:rPr>
              <a:t>questo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istituto</a:t>
            </a:r>
            <a:r>
              <a:rPr lang="en-US" sz="2400" dirty="0">
                <a:solidFill>
                  <a:schemeClr val="tx1"/>
                </a:solidFill>
                <a:latin typeface="Gill Sans Nova" panose="020B0602020104020203" pitchFamily="34" charset="0"/>
              </a:rPr>
              <a:t>, nata </a:t>
            </a:r>
            <a:r>
              <a:rPr lang="en-US" sz="2400" dirty="0" err="1">
                <a:solidFill>
                  <a:schemeClr val="tx1"/>
                </a:solidFill>
                <a:latin typeface="Gill Sans Nova" panose="020B0602020104020203" pitchFamily="34" charset="0"/>
              </a:rPr>
              <a:t>dalla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prassi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bancaria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nell’ottica</a:t>
            </a:r>
            <a:r>
              <a:rPr lang="en-US" sz="2400" dirty="0">
                <a:solidFill>
                  <a:schemeClr val="tx1"/>
                </a:solidFill>
                <a:latin typeface="Gill Sans Nova" panose="020B0602020104020203" pitchFamily="34" charset="0"/>
              </a:rPr>
              <a:t> di un </a:t>
            </a:r>
            <a:r>
              <a:rPr lang="en-US" sz="2400" dirty="0" err="1">
                <a:solidFill>
                  <a:schemeClr val="tx1"/>
                </a:solidFill>
                <a:latin typeface="Gill Sans Nova" panose="020B0602020104020203" pitchFamily="34" charset="0"/>
              </a:rPr>
              <a:t>bilanciamento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istituzionale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tra</a:t>
            </a:r>
            <a:r>
              <a:rPr lang="en-US" sz="2400" dirty="0">
                <a:solidFill>
                  <a:schemeClr val="tx1"/>
                </a:solidFill>
                <a:latin typeface="Gill Sans Nova" panose="020B0602020104020203" pitchFamily="34" charset="0"/>
              </a:rPr>
              <a:t> le </a:t>
            </a:r>
            <a:r>
              <a:rPr lang="en-US" sz="2400" dirty="0" err="1">
                <a:solidFill>
                  <a:schemeClr val="tx1"/>
                </a:solidFill>
                <a:latin typeface="Gill Sans Nova" panose="020B0602020104020203" pitchFamily="34" charset="0"/>
              </a:rPr>
              <a:t>esigenze</a:t>
            </a:r>
            <a:r>
              <a:rPr lang="en-US" sz="2400" dirty="0">
                <a:solidFill>
                  <a:schemeClr val="tx1"/>
                </a:solidFill>
                <a:latin typeface="Gill Sans Nova" panose="020B0602020104020203" pitchFamily="34" charset="0"/>
              </a:rPr>
              <a:t> di tutela del </a:t>
            </a:r>
            <a:r>
              <a:rPr lang="en-US" sz="2400" dirty="0" err="1">
                <a:solidFill>
                  <a:schemeClr val="tx1"/>
                </a:solidFill>
                <a:latin typeface="Gill Sans Nova" panose="020B0602020104020203" pitchFamily="34" charset="0"/>
              </a:rPr>
              <a:t>creditore</a:t>
            </a:r>
            <a:r>
              <a:rPr lang="en-US" sz="2400" dirty="0">
                <a:solidFill>
                  <a:schemeClr val="tx1"/>
                </a:solidFill>
                <a:latin typeface="Gill Sans Nova" panose="020B0602020104020203" pitchFamily="34" charset="0"/>
              </a:rPr>
              <a:t> e </a:t>
            </a:r>
            <a:r>
              <a:rPr lang="en-US" sz="2400" dirty="0" err="1">
                <a:solidFill>
                  <a:schemeClr val="tx1"/>
                </a:solidFill>
                <a:latin typeface="Gill Sans Nova" panose="020B0602020104020203" pitchFamily="34" charset="0"/>
              </a:rPr>
              <a:t>della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circolazione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dei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beni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su</a:t>
            </a:r>
            <a:r>
              <a:rPr lang="en-US" sz="2400" dirty="0">
                <a:solidFill>
                  <a:schemeClr val="tx1"/>
                </a:solidFill>
                <a:latin typeface="Gill Sans Nova" panose="020B0602020104020203" pitchFamily="34" charset="0"/>
              </a:rPr>
              <a:t> cui è </a:t>
            </a:r>
            <a:r>
              <a:rPr lang="en-US" sz="2400" dirty="0" err="1">
                <a:solidFill>
                  <a:schemeClr val="tx1"/>
                </a:solidFill>
                <a:latin typeface="Gill Sans Nova" panose="020B0602020104020203" pitchFamily="34" charset="0"/>
              </a:rPr>
              <a:t>destinato</a:t>
            </a:r>
            <a:r>
              <a:rPr lang="en-US" sz="2400" dirty="0">
                <a:solidFill>
                  <a:schemeClr val="tx1"/>
                </a:solidFill>
                <a:latin typeface="Gill Sans Nova" panose="020B0602020104020203" pitchFamily="34" charset="0"/>
              </a:rPr>
              <a:t> a </a:t>
            </a:r>
            <a:r>
              <a:rPr lang="en-US" sz="2400" dirty="0" err="1">
                <a:solidFill>
                  <a:schemeClr val="tx1"/>
                </a:solidFill>
                <a:latin typeface="Gill Sans Nova" panose="020B0602020104020203" pitchFamily="34" charset="0"/>
              </a:rPr>
              <a:t>gravare</a:t>
            </a:r>
            <a:r>
              <a:rPr lang="en-US" sz="2400" dirty="0">
                <a:solidFill>
                  <a:schemeClr val="tx1"/>
                </a:solidFill>
                <a:latin typeface="Gill Sans Nova" panose="020B0602020104020203" pitchFamily="34" charset="0"/>
              </a:rPr>
              <a:t> il </a:t>
            </a:r>
            <a:r>
              <a:rPr lang="en-US" sz="2400" dirty="0" err="1">
                <a:solidFill>
                  <a:schemeClr val="tx1"/>
                </a:solidFill>
                <a:latin typeface="Gill Sans Nova" panose="020B0602020104020203" pitchFamily="34" charset="0"/>
              </a:rPr>
              <a:t>vincolo</a:t>
            </a:r>
            <a:r>
              <a:rPr lang="en-US" sz="2400" dirty="0">
                <a:solidFill>
                  <a:schemeClr val="tx1"/>
                </a:solidFill>
                <a:latin typeface="Gill Sans Nova" panose="020B0602020104020203" pitchFamily="34" charset="0"/>
              </a:rPr>
              <a:t>: il </a:t>
            </a:r>
            <a:r>
              <a:rPr lang="en-US" sz="2400" b="1" dirty="0" err="1">
                <a:solidFill>
                  <a:schemeClr val="tx1"/>
                </a:solidFill>
                <a:latin typeface="Gill Sans Nova" panose="020B0602020104020203" pitchFamily="34" charset="0"/>
              </a:rPr>
              <a:t>pegno</a:t>
            </a:r>
            <a:r>
              <a:rPr lang="en-US" sz="2400" b="1" dirty="0">
                <a:solidFill>
                  <a:schemeClr val="tx1"/>
                </a:solidFill>
                <a:latin typeface="Gill Sans Nova" panose="020B0602020104020203" pitchFamily="34" charset="0"/>
              </a:rPr>
              <a:t> </a:t>
            </a:r>
            <a:r>
              <a:rPr lang="en-US" sz="2400" b="1" i="1" dirty="0">
                <a:solidFill>
                  <a:schemeClr val="tx1"/>
                </a:solidFill>
                <a:latin typeface="Gill Sans Nova" panose="020B0602020104020203" pitchFamily="34" charset="0"/>
              </a:rPr>
              <a:t>omnibus</a:t>
            </a:r>
            <a:r>
              <a:rPr lang="en-US" sz="2400" dirty="0">
                <a:solidFill>
                  <a:schemeClr val="tx1"/>
                </a:solidFill>
                <a:latin typeface="Gill Sans Nova" panose="020B0602020104020203" pitchFamily="34" charset="0"/>
              </a:rPr>
              <a:t>.</a:t>
            </a:r>
          </a:p>
          <a:p>
            <a:pPr algn="just"/>
            <a:endParaRPr lang="en-US" sz="2400" dirty="0">
              <a:solidFill>
                <a:schemeClr val="tx1"/>
              </a:solidFill>
              <a:latin typeface="Gill Sans Nova" panose="020B0602020104020203" pitchFamily="34" charset="0"/>
            </a:endParaRPr>
          </a:p>
          <a:p>
            <a:pPr algn="just"/>
            <a:r>
              <a:rPr lang="en-US" sz="2400" dirty="0">
                <a:solidFill>
                  <a:schemeClr val="tx1"/>
                </a:solidFill>
                <a:latin typeface="Gill Sans Nova" panose="020B0602020104020203" pitchFamily="34" charset="0"/>
              </a:rPr>
              <a:t>Questa </a:t>
            </a:r>
            <a:r>
              <a:rPr lang="en-US" sz="2400" dirty="0" err="1">
                <a:solidFill>
                  <a:schemeClr val="tx1"/>
                </a:solidFill>
                <a:latin typeface="Gill Sans Nova" panose="020B0602020104020203" pitchFamily="34" charset="0"/>
              </a:rPr>
              <a:t>tipologia</a:t>
            </a:r>
            <a:r>
              <a:rPr lang="en-US" sz="2400" dirty="0">
                <a:solidFill>
                  <a:schemeClr val="tx1"/>
                </a:solidFill>
                <a:latin typeface="Gill Sans Nova" panose="020B0602020104020203" pitchFamily="34" charset="0"/>
              </a:rPr>
              <a:t>, a </a:t>
            </a:r>
            <a:r>
              <a:rPr lang="en-US" sz="2400" dirty="0" err="1">
                <a:solidFill>
                  <a:schemeClr val="tx1"/>
                </a:solidFill>
                <a:latin typeface="Gill Sans Nova" panose="020B0602020104020203" pitchFamily="34" charset="0"/>
              </a:rPr>
              <a:t>differenza</a:t>
            </a:r>
            <a:r>
              <a:rPr lang="en-US" sz="2400" dirty="0">
                <a:solidFill>
                  <a:schemeClr val="tx1"/>
                </a:solidFill>
                <a:latin typeface="Gill Sans Nova" panose="020B0602020104020203" pitchFamily="34" charset="0"/>
              </a:rPr>
              <a:t> di quelle del </a:t>
            </a:r>
            <a:r>
              <a:rPr lang="en-US" sz="2400" dirty="0" err="1">
                <a:solidFill>
                  <a:schemeClr val="tx1"/>
                </a:solidFill>
                <a:latin typeface="Gill Sans Nova" panose="020B0602020104020203" pitchFamily="34" charset="0"/>
              </a:rPr>
              <a:t>pegno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rotativo</a:t>
            </a:r>
            <a:r>
              <a:rPr lang="en-US" sz="2400" dirty="0">
                <a:solidFill>
                  <a:schemeClr val="tx1"/>
                </a:solidFill>
                <a:latin typeface="Gill Sans Nova" panose="020B0602020104020203" pitchFamily="34" charset="0"/>
              </a:rPr>
              <a:t> e del </a:t>
            </a:r>
            <a:r>
              <a:rPr lang="en-US" sz="2400" dirty="0" err="1">
                <a:solidFill>
                  <a:schemeClr val="tx1"/>
                </a:solidFill>
                <a:latin typeface="Gill Sans Nova" panose="020B0602020104020203" pitchFamily="34" charset="0"/>
              </a:rPr>
              <a:t>pegno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su</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cosa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futura</a:t>
            </a:r>
            <a:r>
              <a:rPr lang="en-US" sz="2400" dirty="0">
                <a:solidFill>
                  <a:schemeClr val="tx1"/>
                </a:solidFill>
                <a:latin typeface="Gill Sans Nova" panose="020B0602020104020203" pitchFamily="34" charset="0"/>
              </a:rPr>
              <a:t>, non </a:t>
            </a:r>
            <a:r>
              <a:rPr lang="en-US" sz="2400" dirty="0" err="1">
                <a:solidFill>
                  <a:schemeClr val="tx1"/>
                </a:solidFill>
                <a:latin typeface="Gill Sans Nova" panose="020B0602020104020203" pitchFamily="34" charset="0"/>
              </a:rPr>
              <a:t>si</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caratterizza</a:t>
            </a:r>
            <a:r>
              <a:rPr lang="en-US" sz="2400" dirty="0">
                <a:solidFill>
                  <a:schemeClr val="tx1"/>
                </a:solidFill>
                <a:latin typeface="Gill Sans Nova" panose="020B0602020104020203" pitchFamily="34" charset="0"/>
              </a:rPr>
              <a:t> per la </a:t>
            </a:r>
            <a:r>
              <a:rPr lang="en-US" sz="2400" dirty="0" err="1">
                <a:solidFill>
                  <a:schemeClr val="tx1"/>
                </a:solidFill>
                <a:latin typeface="Gill Sans Nova" panose="020B0602020104020203" pitchFamily="34" charset="0"/>
              </a:rPr>
              <a:t>indeterminatezza</a:t>
            </a:r>
            <a:r>
              <a:rPr lang="en-US" sz="2400" dirty="0">
                <a:solidFill>
                  <a:schemeClr val="tx1"/>
                </a:solidFill>
                <a:latin typeface="Gill Sans Nova" panose="020B0602020104020203" pitchFamily="34" charset="0"/>
              </a:rPr>
              <a:t> del bene </a:t>
            </a:r>
            <a:r>
              <a:rPr lang="en-US" sz="2400" dirty="0" err="1">
                <a:solidFill>
                  <a:schemeClr val="tx1"/>
                </a:solidFill>
                <a:latin typeface="Gill Sans Nova" panose="020B0602020104020203" pitchFamily="34" charset="0"/>
              </a:rPr>
              <a:t>gravato</a:t>
            </a:r>
            <a:r>
              <a:rPr lang="en-US" sz="2400" dirty="0">
                <a:solidFill>
                  <a:schemeClr val="tx1"/>
                </a:solidFill>
                <a:latin typeface="Gill Sans Nova" panose="020B0602020104020203" pitchFamily="34" charset="0"/>
              </a:rPr>
              <a:t> dal </a:t>
            </a:r>
            <a:r>
              <a:rPr lang="en-US" sz="2400" dirty="0" err="1">
                <a:solidFill>
                  <a:schemeClr val="tx1"/>
                </a:solidFill>
                <a:latin typeface="Gill Sans Nova" panose="020B0602020104020203" pitchFamily="34" charset="0"/>
              </a:rPr>
              <a:t>vincolo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della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garanzia</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reale</a:t>
            </a:r>
            <a:r>
              <a:rPr lang="en-US" sz="2400" dirty="0">
                <a:solidFill>
                  <a:schemeClr val="tx1"/>
                </a:solidFill>
                <a:latin typeface="Gill Sans Nova" panose="020B0602020104020203" pitchFamily="34" charset="0"/>
              </a:rPr>
              <a:t>, ma per la </a:t>
            </a:r>
            <a:r>
              <a:rPr lang="en-US" sz="2400" b="1" dirty="0" err="1">
                <a:solidFill>
                  <a:schemeClr val="tx1"/>
                </a:solidFill>
                <a:latin typeface="Gill Sans Nova" panose="020B0602020104020203" pitchFamily="34" charset="0"/>
              </a:rPr>
              <a:t>indeterminatezza</a:t>
            </a:r>
            <a:r>
              <a:rPr lang="en-US" sz="2400" b="1" dirty="0">
                <a:solidFill>
                  <a:schemeClr val="tx1"/>
                </a:solidFill>
                <a:latin typeface="Gill Sans Nova" panose="020B0602020104020203" pitchFamily="34" charset="0"/>
              </a:rPr>
              <a:t> del </a:t>
            </a:r>
            <a:r>
              <a:rPr lang="en-US" sz="2400" b="1" dirty="0" err="1">
                <a:solidFill>
                  <a:schemeClr val="tx1"/>
                </a:solidFill>
                <a:latin typeface="Gill Sans Nova" panose="020B0602020104020203" pitchFamily="34" charset="0"/>
              </a:rPr>
              <a:t>credito</a:t>
            </a:r>
            <a:r>
              <a:rPr lang="en-US" sz="2400" dirty="0">
                <a:solidFill>
                  <a:schemeClr val="tx1"/>
                </a:solidFill>
                <a:latin typeface="Gill Sans Nova" panose="020B0602020104020203" pitchFamily="34" charset="0"/>
              </a:rPr>
              <a:t> per il quale il </a:t>
            </a:r>
            <a:r>
              <a:rPr lang="en-US" sz="2400" dirty="0" err="1">
                <a:solidFill>
                  <a:schemeClr val="tx1"/>
                </a:solidFill>
                <a:latin typeface="Gill Sans Nova" panose="020B0602020104020203" pitchFamily="34" charset="0"/>
              </a:rPr>
              <a:t>diritto</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reale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viene</a:t>
            </a:r>
            <a:r>
              <a:rPr lang="en-US" sz="2400" dirty="0">
                <a:solidFill>
                  <a:schemeClr val="tx1"/>
                </a:solidFill>
                <a:latin typeface="Gill Sans Nova" panose="020B0602020104020203" pitchFamily="34" charset="0"/>
              </a:rPr>
              <a:t> </a:t>
            </a:r>
            <a:r>
              <a:rPr lang="en-US" sz="2400" dirty="0" err="1">
                <a:solidFill>
                  <a:schemeClr val="tx1"/>
                </a:solidFill>
                <a:latin typeface="Gill Sans Nova" panose="020B0602020104020203" pitchFamily="34" charset="0"/>
              </a:rPr>
              <a:t>costituito</a:t>
            </a:r>
            <a:r>
              <a:rPr lang="en-US" sz="2400" dirty="0">
                <a:solidFill>
                  <a:schemeClr val="tx1"/>
                </a:solidFill>
                <a:latin typeface="Gill Sans Nova" panose="020B0602020104020203" pitchFamily="34" charset="0"/>
              </a:rPr>
              <a:t>.</a:t>
            </a:r>
          </a:p>
        </p:txBody>
      </p:sp>
      <p:sp>
        <p:nvSpPr>
          <p:cNvPr id="4" name="Segnaposto numero diapositiva 3">
            <a:extLst>
              <a:ext uri="{FF2B5EF4-FFF2-40B4-BE49-F238E27FC236}">
                <a16:creationId xmlns:a16="http://schemas.microsoft.com/office/drawing/2014/main" id="{2C76343F-9B3E-4C04-84F4-26C4134AB632}"/>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defTabSz="914400">
              <a:spcAft>
                <a:spcPts val="600"/>
              </a:spcAft>
            </a:pPr>
            <a:r>
              <a:rPr lang="en-US" dirty="0">
                <a:solidFill>
                  <a:srgbClr val="FFFFFF">
                    <a:alpha val="80000"/>
                  </a:srgbClr>
                </a:solidFill>
              </a:rPr>
              <a:t>95</a:t>
            </a:r>
            <a:endParaRPr lang="en-US">
              <a:solidFill>
                <a:srgbClr val="FFFFFF">
                  <a:alpha val="80000"/>
                </a:srgbClr>
              </a:solidFill>
            </a:endParaRPr>
          </a:p>
        </p:txBody>
      </p:sp>
      <p:sp>
        <p:nvSpPr>
          <p:cNvPr id="20" name="Segnaposto piè di pagina 11">
            <a:extLst>
              <a:ext uri="{FF2B5EF4-FFF2-40B4-BE49-F238E27FC236}">
                <a16:creationId xmlns:a16="http://schemas.microsoft.com/office/drawing/2014/main" id="{F745AC4C-7752-4097-A454-82D892D4F2EC}"/>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Tree>
    <p:extLst>
      <p:ext uri="{BB962C8B-B14F-4D97-AF65-F5344CB8AC3E}">
        <p14:creationId xmlns:p14="http://schemas.microsoft.com/office/powerpoint/2010/main" val="262946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96</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pic>
        <p:nvPicPr>
          <p:cNvPr id="7" name="Immagine 6">
            <a:extLst>
              <a:ext uri="{FF2B5EF4-FFF2-40B4-BE49-F238E27FC236}">
                <a16:creationId xmlns:a16="http://schemas.microsoft.com/office/drawing/2014/main" id="{6876B9BE-9414-49FA-95C6-F8D6CEFA395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859" r="10371" b="14268"/>
          <a:stretch/>
        </p:blipFill>
        <p:spPr>
          <a:xfrm>
            <a:off x="678401" y="833482"/>
            <a:ext cx="4332302" cy="253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asellaDiTesto 8">
            <a:extLst>
              <a:ext uri="{FF2B5EF4-FFF2-40B4-BE49-F238E27FC236}">
                <a16:creationId xmlns:a16="http://schemas.microsoft.com/office/drawing/2014/main" id="{5BA7240D-D824-4F6C-82F1-8555D60B0C09}"/>
              </a:ext>
            </a:extLst>
          </p:cNvPr>
          <p:cNvSpPr txBox="1"/>
          <p:nvPr/>
        </p:nvSpPr>
        <p:spPr>
          <a:xfrm>
            <a:off x="5153486" y="755310"/>
            <a:ext cx="5987989" cy="2800767"/>
          </a:xfrm>
          <a:prstGeom prst="rect">
            <a:avLst/>
          </a:prstGeom>
          <a:noFill/>
        </p:spPr>
        <p:txBody>
          <a:bodyPr wrap="square" rtlCol="0">
            <a:spAutoFit/>
          </a:bodyPr>
          <a:lstStyle/>
          <a:p>
            <a:pPr algn="just"/>
            <a:r>
              <a:rPr lang="it-IT" sz="2200" dirty="0">
                <a:latin typeface="Gill Sans Nova" panose="020B0602020104020203" pitchFamily="34" charset="0"/>
              </a:rPr>
              <a:t>Infatti, il pegno </a:t>
            </a:r>
            <a:r>
              <a:rPr lang="it-IT" sz="2200" i="1" dirty="0">
                <a:latin typeface="Gill Sans Nova" panose="020B0602020104020203" pitchFamily="34" charset="0"/>
              </a:rPr>
              <a:t>omnibus</a:t>
            </a:r>
            <a:r>
              <a:rPr lang="it-IT" sz="2200" dirty="0">
                <a:latin typeface="Gill Sans Nova" panose="020B0602020104020203" pitchFamily="34" charset="0"/>
              </a:rPr>
              <a:t> costituisce su un determinato bene una garanzia per tutti i futuri rapporti di debito che intercorreranno tra due soggetti.</a:t>
            </a:r>
          </a:p>
          <a:p>
            <a:pPr algn="just"/>
            <a:r>
              <a:rPr lang="it-IT" sz="2200" dirty="0">
                <a:latin typeface="Gill Sans Nova" panose="020B0602020104020203" pitchFamily="34" charset="0"/>
              </a:rPr>
              <a:t>Con esso, la banca acquisisce la facoltà di ritenere tutti i titoli o i valori di proprietà del correntista. Si tratta, in sostanza, di un'estensione della garanzia reale.</a:t>
            </a:r>
          </a:p>
        </p:txBody>
      </p:sp>
      <p:sp>
        <p:nvSpPr>
          <p:cNvPr id="2" name="CasellaDiTesto 1">
            <a:extLst>
              <a:ext uri="{FF2B5EF4-FFF2-40B4-BE49-F238E27FC236}">
                <a16:creationId xmlns:a16="http://schemas.microsoft.com/office/drawing/2014/main" id="{480FDE95-08B7-40A0-930A-CB52C787B660}"/>
              </a:ext>
            </a:extLst>
          </p:cNvPr>
          <p:cNvSpPr txBox="1"/>
          <p:nvPr/>
        </p:nvSpPr>
        <p:spPr>
          <a:xfrm>
            <a:off x="678400" y="3745632"/>
            <a:ext cx="10463075" cy="2123658"/>
          </a:xfrm>
          <a:prstGeom prst="rect">
            <a:avLst/>
          </a:prstGeom>
          <a:noFill/>
        </p:spPr>
        <p:txBody>
          <a:bodyPr wrap="square" rtlCol="0">
            <a:spAutoFit/>
          </a:bodyPr>
          <a:lstStyle/>
          <a:p>
            <a:pPr algn="just"/>
            <a:r>
              <a:rPr lang="it-IT" sz="2200" dirty="0">
                <a:latin typeface="Gill Sans Nova" panose="020B0602020104020203" pitchFamily="34" charset="0"/>
              </a:rPr>
              <a:t>Questo tipo di garanzia pone il soggetto debitore in una posizione piuttosto gravosa: i beni posti in pegno potranno essere infatti immediatamente riscossi dalla banca, per ripagare (in tutto o in parte) l'entità del credito, sia presente che futuro. Ed è proprio in questo particolare che risiede la differenza del pegno </a:t>
            </a:r>
            <a:r>
              <a:rPr lang="it-IT" sz="2200" i="1" dirty="0">
                <a:latin typeface="Gill Sans Nova" panose="020B0602020104020203" pitchFamily="34" charset="0"/>
              </a:rPr>
              <a:t>omnibus</a:t>
            </a:r>
            <a:r>
              <a:rPr lang="it-IT" sz="2200" dirty="0">
                <a:latin typeface="Gill Sans Nova" panose="020B0602020104020203" pitchFamily="34" charset="0"/>
              </a:rPr>
              <a:t> dal classico contratto di pegno </a:t>
            </a:r>
            <a:r>
              <a:rPr lang="it-IT" sz="2200" i="1" dirty="0">
                <a:latin typeface="Gill Sans Nova" panose="020B0602020104020203" pitchFamily="34" charset="0"/>
              </a:rPr>
              <a:t>ex</a:t>
            </a:r>
            <a:r>
              <a:rPr lang="it-IT" sz="2200" dirty="0">
                <a:latin typeface="Gill Sans Nova" panose="020B0602020104020203" pitchFamily="34" charset="0"/>
              </a:rPr>
              <a:t> art. 2784 c.c.: i beni impegnati potranno essere utilizzati per coprire ogni debito con l'istituto bancario, anche sorto in futuro.</a:t>
            </a:r>
          </a:p>
        </p:txBody>
      </p:sp>
    </p:spTree>
    <p:extLst>
      <p:ext uri="{BB962C8B-B14F-4D97-AF65-F5344CB8AC3E}">
        <p14:creationId xmlns:p14="http://schemas.microsoft.com/office/powerpoint/2010/main" val="11350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97</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pic>
        <p:nvPicPr>
          <p:cNvPr id="7" name="Immagine 6" descr="Immagine che contiene apparecchio&#10;&#10;Descrizione generata automaticamente">
            <a:extLst>
              <a:ext uri="{FF2B5EF4-FFF2-40B4-BE49-F238E27FC236}">
                <a16:creationId xmlns:a16="http://schemas.microsoft.com/office/drawing/2014/main" id="{6876B9BE-9414-49FA-95C6-F8D6CEFA395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562" t="16357" r="21866" b="14065"/>
          <a:stretch/>
        </p:blipFill>
        <p:spPr>
          <a:xfrm>
            <a:off x="789690" y="1406047"/>
            <a:ext cx="4835794" cy="32758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CasellaDiTesto 7">
            <a:extLst>
              <a:ext uri="{FF2B5EF4-FFF2-40B4-BE49-F238E27FC236}">
                <a16:creationId xmlns:a16="http://schemas.microsoft.com/office/drawing/2014/main" id="{34E50DC9-1436-4E4C-8F79-8CC8C212EC0D}"/>
              </a:ext>
            </a:extLst>
          </p:cNvPr>
          <p:cNvSpPr txBox="1"/>
          <p:nvPr/>
        </p:nvSpPr>
        <p:spPr>
          <a:xfrm>
            <a:off x="5803038" y="1542586"/>
            <a:ext cx="5329560" cy="3139321"/>
          </a:xfrm>
          <a:prstGeom prst="rect">
            <a:avLst/>
          </a:prstGeom>
          <a:noFill/>
        </p:spPr>
        <p:txBody>
          <a:bodyPr wrap="square" rtlCol="0">
            <a:spAutoFit/>
          </a:bodyPr>
          <a:lstStyle/>
          <a:p>
            <a:pPr algn="just"/>
            <a:r>
              <a:rPr lang="it-IT" sz="2200" dirty="0">
                <a:latin typeface="Gill Sans Nova" panose="020B0602020104020203" pitchFamily="34" charset="0"/>
              </a:rPr>
              <a:t>Solo i </a:t>
            </a:r>
            <a:r>
              <a:rPr lang="it-IT" sz="2200" b="1" dirty="0">
                <a:latin typeface="Gill Sans Nova" panose="020B0602020104020203" pitchFamily="34" charset="0"/>
              </a:rPr>
              <a:t>beni mobili</a:t>
            </a:r>
            <a:r>
              <a:rPr lang="it-IT" sz="2200" dirty="0">
                <a:latin typeface="Gill Sans Nova" panose="020B0602020104020203" pitchFamily="34" charset="0"/>
              </a:rPr>
              <a:t> possono essere posti a garanzia di un pegno </a:t>
            </a:r>
            <a:r>
              <a:rPr lang="it-IT" sz="2200" i="1" dirty="0">
                <a:latin typeface="Gill Sans Nova" panose="020B0602020104020203" pitchFamily="34" charset="0"/>
              </a:rPr>
              <a:t>omnibus</a:t>
            </a:r>
            <a:r>
              <a:rPr lang="it-IT" sz="2200" dirty="0">
                <a:latin typeface="Gill Sans Nova" panose="020B0602020104020203" pitchFamily="34" charset="0"/>
              </a:rPr>
              <a:t>. </a:t>
            </a:r>
          </a:p>
          <a:p>
            <a:pPr algn="just"/>
            <a:r>
              <a:rPr lang="it-IT" sz="2200" dirty="0">
                <a:latin typeface="Gill Sans Nova" panose="020B0602020104020203" pitchFamily="34" charset="0"/>
              </a:rPr>
              <a:t>Nel caso del credito bancario, vengono solitamente impegnati titoli e conti del debitore, in genere sottoscritti con lo stesso istituto bancario erogatore del credito. </a:t>
            </a:r>
          </a:p>
          <a:p>
            <a:pPr algn="just"/>
            <a:r>
              <a:rPr lang="it-IT" sz="2200" dirty="0">
                <a:latin typeface="Gill Sans Nova" panose="020B0602020104020203" pitchFamily="34" charset="0"/>
              </a:rPr>
              <a:t>Questo perché, semplicemente, la riscossione in caso di morosità risulterebbe più rapida.</a:t>
            </a:r>
          </a:p>
        </p:txBody>
      </p:sp>
    </p:spTree>
    <p:extLst>
      <p:ext uri="{BB962C8B-B14F-4D97-AF65-F5344CB8AC3E}">
        <p14:creationId xmlns:p14="http://schemas.microsoft.com/office/powerpoint/2010/main" val="32976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891AD60-4756-43C6-A9D3-96463BF4B120}"/>
              </a:ext>
            </a:extLst>
          </p:cNvPr>
          <p:cNvSpPr>
            <a:spLocks noGrp="1"/>
          </p:cNvSpPr>
          <p:nvPr>
            <p:ph type="sldNum" sz="quarter" idx="12"/>
          </p:nvPr>
        </p:nvSpPr>
        <p:spPr/>
        <p:txBody>
          <a:bodyPr/>
          <a:lstStyle/>
          <a:p>
            <a:r>
              <a:rPr lang="en-US" dirty="0">
                <a:solidFill>
                  <a:schemeClr val="tx1"/>
                </a:solidFill>
              </a:rPr>
              <a:t>98</a:t>
            </a:r>
          </a:p>
        </p:txBody>
      </p:sp>
      <p:sp>
        <p:nvSpPr>
          <p:cNvPr id="5" name="Segnaposto piè di pagina 11">
            <a:extLst>
              <a:ext uri="{FF2B5EF4-FFF2-40B4-BE49-F238E27FC236}">
                <a16:creationId xmlns:a16="http://schemas.microsoft.com/office/drawing/2014/main" id="{AA185BA1-EC16-4DF8-8FCA-01C755498900}"/>
              </a:ext>
            </a:extLst>
          </p:cNvPr>
          <p:cNvSpPr txBox="1">
            <a:spLocks/>
          </p:cNvSpPr>
          <p:nvPr/>
        </p:nvSpPr>
        <p:spPr>
          <a:xfrm>
            <a:off x="2324100" y="6390931"/>
            <a:ext cx="7543800" cy="365125"/>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000" b="0" i="0" kern="1200">
                <a:solidFill>
                  <a:schemeClr val="bg2">
                    <a:lumMod val="5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spcAft>
                <a:spcPts val="800"/>
              </a:spcAft>
            </a:pPr>
            <a:r>
              <a:rPr lang="en-US" sz="1200" dirty="0">
                <a:solidFill>
                  <a:schemeClr val="tx1"/>
                </a:solidFill>
                <a:latin typeface="Centaur" panose="02030504050205020304" pitchFamily="18" charset="0"/>
              </a:rPr>
              <a:t>VINCENZO RUGGIERO &amp; ASSOCIATI</a:t>
            </a:r>
          </a:p>
        </p:txBody>
      </p:sp>
      <p:sp>
        <p:nvSpPr>
          <p:cNvPr id="8" name="CasellaDiTesto 7">
            <a:extLst>
              <a:ext uri="{FF2B5EF4-FFF2-40B4-BE49-F238E27FC236}">
                <a16:creationId xmlns:a16="http://schemas.microsoft.com/office/drawing/2014/main" id="{34E50DC9-1436-4E4C-8F79-8CC8C212EC0D}"/>
              </a:ext>
            </a:extLst>
          </p:cNvPr>
          <p:cNvSpPr txBox="1"/>
          <p:nvPr/>
        </p:nvSpPr>
        <p:spPr>
          <a:xfrm>
            <a:off x="519714" y="630937"/>
            <a:ext cx="7931828" cy="2800767"/>
          </a:xfrm>
          <a:prstGeom prst="rect">
            <a:avLst/>
          </a:prstGeom>
          <a:noFill/>
        </p:spPr>
        <p:txBody>
          <a:bodyPr wrap="square" rtlCol="0">
            <a:spAutoFit/>
          </a:bodyPr>
          <a:lstStyle/>
          <a:p>
            <a:pPr algn="just"/>
            <a:r>
              <a:rPr lang="it-IT" sz="2200" dirty="0">
                <a:latin typeface="Gill Sans Nova" panose="020B0602020104020203" pitchFamily="34" charset="0"/>
              </a:rPr>
              <a:t>La prassi negoziale bancaria conosce essenzialmente due tipologie di clausole riconducibili alla fattispecie:</a:t>
            </a:r>
          </a:p>
          <a:p>
            <a:pPr algn="just"/>
            <a:endParaRPr lang="it-IT" sz="2200" dirty="0">
              <a:latin typeface="Gill Sans Nova" panose="020B0602020104020203" pitchFamily="34" charset="0"/>
            </a:endParaRPr>
          </a:p>
          <a:p>
            <a:pPr marL="342900" indent="-342900" algn="just">
              <a:buFont typeface="Courier New" panose="02070309020205020404" pitchFamily="49" charset="0"/>
              <a:buChar char="o"/>
            </a:pPr>
            <a:r>
              <a:rPr lang="it-IT" sz="2200" dirty="0">
                <a:latin typeface="Gill Sans Nova" panose="020B0602020104020203" pitchFamily="34" charset="0"/>
              </a:rPr>
              <a:t>La clausola </a:t>
            </a:r>
            <a:r>
              <a:rPr lang="it-IT" sz="2200" i="1" dirty="0">
                <a:latin typeface="Gill Sans Nova" panose="020B0602020104020203" pitchFamily="34" charset="0"/>
              </a:rPr>
              <a:t>omnibus </a:t>
            </a:r>
            <a:r>
              <a:rPr lang="it-IT" sz="2200" dirty="0">
                <a:latin typeface="Gill Sans Nova" panose="020B0602020104020203" pitchFamily="34" charset="0"/>
              </a:rPr>
              <a:t>– con essa il pegno assiste non un singolo e determinato credito, esistente al tempo in cui viene concessa la garanzia, ma tutti i crediti futuri ed eventuali che sorgeranno a favore del cliente nell' ambito delle operazioni bancarie rilevanti per il rapporto banca-cliente.</a:t>
            </a:r>
          </a:p>
        </p:txBody>
      </p:sp>
      <p:pic>
        <p:nvPicPr>
          <p:cNvPr id="3" name="Immagine 2" descr="Immagine che contiene testo, forbici, sport&#10;&#10;Descrizione generata automaticamente">
            <a:extLst>
              <a:ext uri="{FF2B5EF4-FFF2-40B4-BE49-F238E27FC236}">
                <a16:creationId xmlns:a16="http://schemas.microsoft.com/office/drawing/2014/main" id="{B85527E5-3FC7-46C0-BB53-124F7A50286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429" r="5592" b="7637"/>
          <a:stretch/>
        </p:blipFill>
        <p:spPr>
          <a:xfrm>
            <a:off x="8714897" y="630937"/>
            <a:ext cx="2485748" cy="2639627"/>
          </a:xfrm>
          <a:prstGeom prst="rect">
            <a:avLst/>
          </a:prstGeom>
          <a:ln>
            <a:noFill/>
          </a:ln>
          <a:effectLst>
            <a:outerShdw blurRad="292100" dist="139700" dir="2700000" algn="tl" rotWithShape="0">
              <a:srgbClr val="333333">
                <a:alpha val="65000"/>
              </a:srgbClr>
            </a:outerShdw>
          </a:effectLst>
        </p:spPr>
      </p:pic>
      <p:sp>
        <p:nvSpPr>
          <p:cNvPr id="6" name="CasellaDiTesto 5">
            <a:extLst>
              <a:ext uri="{FF2B5EF4-FFF2-40B4-BE49-F238E27FC236}">
                <a16:creationId xmlns:a16="http://schemas.microsoft.com/office/drawing/2014/main" id="{DAF58434-C055-46A1-AAFD-64BEAA089B47}"/>
              </a:ext>
            </a:extLst>
          </p:cNvPr>
          <p:cNvSpPr txBox="1"/>
          <p:nvPr/>
        </p:nvSpPr>
        <p:spPr>
          <a:xfrm>
            <a:off x="519714" y="3384197"/>
            <a:ext cx="10778586" cy="2616101"/>
          </a:xfrm>
          <a:prstGeom prst="rect">
            <a:avLst/>
          </a:prstGeom>
          <a:noFill/>
        </p:spPr>
        <p:txBody>
          <a:bodyPr wrap="square" rtlCol="0">
            <a:spAutoFit/>
          </a:bodyPr>
          <a:lstStyle/>
          <a:p>
            <a:pPr marL="285750" indent="-285750" algn="just">
              <a:spcAft>
                <a:spcPts val="1200"/>
              </a:spcAft>
              <a:buFont typeface="Courier New" panose="02070309020205020404" pitchFamily="49" charset="0"/>
              <a:buChar char="o"/>
            </a:pPr>
            <a:r>
              <a:rPr lang="it-IT" sz="2200" dirty="0">
                <a:latin typeface="Gill Sans Nova" panose="020B0602020104020203" pitchFamily="34" charset="0"/>
              </a:rPr>
              <a:t>La clausola di cd. "estensione della garanzia ad altri crediti" – il pegno, costituito in origine a tutela di un credito specifico e determinato, viene esteso genericamente a garanzia di tutti gli altri crediti eventualmente già sorti o suscettibili di sorgere in futuro a favore della banca. </a:t>
            </a:r>
          </a:p>
          <a:p>
            <a:pPr algn="just"/>
            <a:r>
              <a:rPr lang="it-IT" sz="2200" dirty="0">
                <a:latin typeface="Gill Sans Nova" panose="020B0602020104020203" pitchFamily="34" charset="0"/>
              </a:rPr>
              <a:t>La clausola </a:t>
            </a:r>
            <a:r>
              <a:rPr lang="it-IT" sz="2200" i="1" dirty="0">
                <a:latin typeface="Gill Sans Nova" panose="020B0602020104020203" pitchFamily="34" charset="0"/>
              </a:rPr>
              <a:t>omnibus</a:t>
            </a:r>
            <a:r>
              <a:rPr lang="it-IT" sz="2200" dirty="0">
                <a:latin typeface="Gill Sans Nova" panose="020B0602020104020203" pitchFamily="34" charset="0"/>
              </a:rPr>
              <a:t> è spesso invocata dalle banche allo scopo di ritardare la restituzione al cliente di somme, valori o titoli nel caso in cui lo stesso intenda recedere dal rapporto di conto corrente.</a:t>
            </a:r>
          </a:p>
        </p:txBody>
      </p:sp>
    </p:spTree>
    <p:extLst>
      <p:ext uri="{BB962C8B-B14F-4D97-AF65-F5344CB8AC3E}">
        <p14:creationId xmlns:p14="http://schemas.microsoft.com/office/powerpoint/2010/main" val="108125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4|0.7|2.1|0.7"/>
</p:tagLst>
</file>

<file path=ppt/tags/tag10.xml><?xml version="1.0" encoding="utf-8"?>
<p:tagLst xmlns:a="http://schemas.openxmlformats.org/drawingml/2006/main" xmlns:r="http://schemas.openxmlformats.org/officeDocument/2006/relationships" xmlns:p="http://schemas.openxmlformats.org/presentationml/2006/main">
  <p:tag name="TIMING" val="|0|0"/>
</p:tagLst>
</file>

<file path=ppt/tags/tag11.xml><?xml version="1.0" encoding="utf-8"?>
<p:tagLst xmlns:a="http://schemas.openxmlformats.org/drawingml/2006/main" xmlns:r="http://schemas.openxmlformats.org/officeDocument/2006/relationships" xmlns:p="http://schemas.openxmlformats.org/presentationml/2006/main">
  <p:tag name="TIMING" val="|0|0.1|0.1|0.1|0.1"/>
</p:tagLst>
</file>

<file path=ppt/tags/tag12.xml><?xml version="1.0" encoding="utf-8"?>
<p:tagLst xmlns:a="http://schemas.openxmlformats.org/drawingml/2006/main" xmlns:r="http://schemas.openxmlformats.org/officeDocument/2006/relationships" xmlns:p="http://schemas.openxmlformats.org/presentationml/2006/main">
  <p:tag name="TIMING" val="|0|0|0.1"/>
</p:tagLst>
</file>

<file path=ppt/tags/tag13.xml><?xml version="1.0" encoding="utf-8"?>
<p:tagLst xmlns:a="http://schemas.openxmlformats.org/drawingml/2006/main" xmlns:r="http://schemas.openxmlformats.org/officeDocument/2006/relationships" xmlns:p="http://schemas.openxmlformats.org/presentationml/2006/main">
  <p:tag name="TIMING" val="|0.1|0.2|0.1"/>
</p:tagLst>
</file>

<file path=ppt/tags/tag14.xml><?xml version="1.0" encoding="utf-8"?>
<p:tagLst xmlns:a="http://schemas.openxmlformats.org/drawingml/2006/main" xmlns:r="http://schemas.openxmlformats.org/officeDocument/2006/relationships" xmlns:p="http://schemas.openxmlformats.org/presentationml/2006/main">
  <p:tag name="TIMING" val="|0.1|0.3"/>
</p:tagLst>
</file>

<file path=ppt/tags/tag15.xml><?xml version="1.0" encoding="utf-8"?>
<p:tagLst xmlns:a="http://schemas.openxmlformats.org/drawingml/2006/main" xmlns:r="http://schemas.openxmlformats.org/officeDocument/2006/relationships" xmlns:p="http://schemas.openxmlformats.org/presentationml/2006/main">
  <p:tag name="TIMING" val="|0|0.3"/>
</p:tagLst>
</file>

<file path=ppt/tags/tag2.xml><?xml version="1.0" encoding="utf-8"?>
<p:tagLst xmlns:a="http://schemas.openxmlformats.org/drawingml/2006/main" xmlns:r="http://schemas.openxmlformats.org/officeDocument/2006/relationships" xmlns:p="http://schemas.openxmlformats.org/presentationml/2006/main">
  <p:tag name="TIMING" val="|0.2|0.5"/>
</p:tagLst>
</file>

<file path=ppt/tags/tag3.xml><?xml version="1.0" encoding="utf-8"?>
<p:tagLst xmlns:a="http://schemas.openxmlformats.org/drawingml/2006/main" xmlns:r="http://schemas.openxmlformats.org/officeDocument/2006/relationships" xmlns:p="http://schemas.openxmlformats.org/presentationml/2006/main">
  <p:tag name="TIMING" val="|0.2|0.2"/>
</p:tagLst>
</file>

<file path=ppt/tags/tag4.xml><?xml version="1.0" encoding="utf-8"?>
<p:tagLst xmlns:a="http://schemas.openxmlformats.org/drawingml/2006/main" xmlns:r="http://schemas.openxmlformats.org/officeDocument/2006/relationships" xmlns:p="http://schemas.openxmlformats.org/presentationml/2006/main">
  <p:tag name="TIMING" val="|0|0"/>
</p:tagLst>
</file>

<file path=ppt/tags/tag5.xml><?xml version="1.0" encoding="utf-8"?>
<p:tagLst xmlns:a="http://schemas.openxmlformats.org/drawingml/2006/main" xmlns:r="http://schemas.openxmlformats.org/officeDocument/2006/relationships" xmlns:p="http://schemas.openxmlformats.org/presentationml/2006/main">
  <p:tag name="TIMING" val="|0.1|0"/>
</p:tagLst>
</file>

<file path=ppt/tags/tag6.xml><?xml version="1.0" encoding="utf-8"?>
<p:tagLst xmlns:a="http://schemas.openxmlformats.org/drawingml/2006/main" xmlns:r="http://schemas.openxmlformats.org/officeDocument/2006/relationships" xmlns:p="http://schemas.openxmlformats.org/presentationml/2006/main">
  <p:tag name="TIMING" val="|0.1"/>
</p:tagLst>
</file>

<file path=ppt/tags/tag7.xml><?xml version="1.0" encoding="utf-8"?>
<p:tagLst xmlns:a="http://schemas.openxmlformats.org/drawingml/2006/main" xmlns:r="http://schemas.openxmlformats.org/officeDocument/2006/relationships" xmlns:p="http://schemas.openxmlformats.org/presentationml/2006/main">
  <p:tag name="TIMING" val="|0|0.4|0.2|0.2"/>
</p:tagLst>
</file>

<file path=ppt/tags/tag8.xml><?xml version="1.0" encoding="utf-8"?>
<p:tagLst xmlns:a="http://schemas.openxmlformats.org/drawingml/2006/main" xmlns:r="http://schemas.openxmlformats.org/officeDocument/2006/relationships" xmlns:p="http://schemas.openxmlformats.org/presentationml/2006/main">
  <p:tag name="TIMING" val="|5.2|0.2|0.1"/>
</p:tagLst>
</file>

<file path=ppt/tags/tag9.xml><?xml version="1.0" encoding="utf-8"?>
<p:tagLst xmlns:a="http://schemas.openxmlformats.org/drawingml/2006/main" xmlns:r="http://schemas.openxmlformats.org/officeDocument/2006/relationships" xmlns:p="http://schemas.openxmlformats.org/presentationml/2006/main">
  <p:tag name="TIMING" val="|0|0|0|0.1|0.1|0.1|0.1|0.1|0.1"/>
</p:tagLst>
</file>

<file path=ppt/theme/theme1.xml><?xml version="1.0" encoding="utf-8"?>
<a:theme xmlns:a="http://schemas.openxmlformats.org/drawingml/2006/main" name="Sezion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zion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TM03457464[[fn=Dividendi]]</Template>
  <TotalTime>1584</TotalTime>
  <Words>17134</Words>
  <Application>Microsoft Office PowerPoint</Application>
  <PresentationFormat>Widescreen</PresentationFormat>
  <Paragraphs>721</Paragraphs>
  <Slides>109</Slides>
  <Notes>48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109</vt:i4>
      </vt:variant>
    </vt:vector>
  </HeadingPairs>
  <TitlesOfParts>
    <vt:vector size="119" baseType="lpstr">
      <vt:lpstr>Arial</vt:lpstr>
      <vt:lpstr>Calibri</vt:lpstr>
      <vt:lpstr>Centaur</vt:lpstr>
      <vt:lpstr>Century Gothic</vt:lpstr>
      <vt:lpstr>Courier New</vt:lpstr>
      <vt:lpstr>Gill Sans MT</vt:lpstr>
      <vt:lpstr>Gill Sans Nova</vt:lpstr>
      <vt:lpstr>Times New Roman</vt:lpstr>
      <vt:lpstr>Wingdings 3</vt:lpstr>
      <vt:lpstr>Sezione</vt:lpstr>
      <vt:lpstr>IL MUTUO E L’USURA SOPRAVVENUTA  IL PEGNO OMnIBUS</vt:lpstr>
      <vt:lpstr>NORMATIVA SUGLI INTERESSI - ASSENZA DI UNA DISCIPLINA ORGANica</vt:lpstr>
      <vt:lpstr>Presentazione standard di PowerPoint</vt:lpstr>
      <vt:lpstr>Presentazione standard di PowerPoint</vt:lpstr>
      <vt:lpstr>Presentazione standard di PowerPoint</vt:lpstr>
      <vt:lpstr>Presentazione standard di PowerPoint</vt:lpstr>
      <vt:lpstr>Il mutuo</vt:lpstr>
      <vt:lpstr>Gli obblighi del mutuatario: restituzione del tantundem eiusdem generis e pagamento degli interessi</vt:lpstr>
      <vt:lpstr>La normativa antiusura prima del 1996</vt:lpstr>
      <vt:lpstr>Presentazione standard di PowerPoint</vt:lpstr>
      <vt:lpstr>La LEGGE ANTIUSURA DeL 07/03/1996, N. 108</vt:lpstr>
      <vt:lpstr>Presentazione standard di PowerPoint</vt:lpstr>
      <vt:lpstr>Il c.d. Tasso soglia</vt:lpstr>
      <vt:lpstr>Presentazione standard di PowerPoint</vt:lpstr>
      <vt:lpstr>Presentazione standard di PowerPoint</vt:lpstr>
      <vt:lpstr>L’USURA SOPRAVVENUTA</vt:lpstr>
      <vt:lpstr>GLI orIENTAMENTI GIURISPRUDENZIALI</vt:lpstr>
      <vt:lpstr>Presentazione standard di PowerPoint</vt:lpstr>
      <vt:lpstr>Presentazione standard di PowerPoint</vt:lpstr>
      <vt:lpstr>I RIMEDI APPRESTATI</vt:lpstr>
      <vt:lpstr>Presentazione standard di PowerPoint</vt:lpstr>
      <vt:lpstr>L’Intervento delle sezioni unite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rimedi alternativi a tutela del mutuatario USURA SOPRAVVENUTA, SOPRAVVENIENZE e Contratti di mutuo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rimedi COnvenzionali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L’APPLICABILITà DELLA DISCIPLINA ANTIUSURA AGLI INTERESSI MORATORI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L’ordinanza interlocutoria del 2019</vt:lpstr>
      <vt:lpstr>LE SEZIONI unite del 2020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Rilievi critici alla pronuncia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pegno omnibus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MUTUO E USURA SOPRAVVENUTA</dc:title>
  <dc:creator>Ciro Pepe</dc:creator>
  <cp:lastModifiedBy>Ciro Pepe</cp:lastModifiedBy>
  <cp:revision>2</cp:revision>
  <dcterms:created xsi:type="dcterms:W3CDTF">2021-03-20T20:16:49Z</dcterms:created>
  <dcterms:modified xsi:type="dcterms:W3CDTF">2021-04-14T15:32:20Z</dcterms:modified>
</cp:coreProperties>
</file>